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8909" y="1291868"/>
            <a:ext cx="16370181" cy="1120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6122" y="1355511"/>
            <a:ext cx="7991474" cy="75723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35405"/>
            <a:ext cx="4166169" cy="56515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30915" y="4457166"/>
            <a:ext cx="2826168" cy="1103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1549" y="3657768"/>
            <a:ext cx="17744900" cy="293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5376669"/>
            <a:ext cx="9798685" cy="278257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 marR="5080">
              <a:lnSpc>
                <a:spcPts val="10740"/>
              </a:lnSpc>
              <a:spcBef>
                <a:spcPts val="450"/>
              </a:spcBef>
            </a:pPr>
            <a:r>
              <a:rPr dirty="0" sz="9150" spc="-1035" b="1">
                <a:solidFill>
                  <a:srgbClr val="4D1253"/>
                </a:solidFill>
                <a:latin typeface="Arial"/>
                <a:cs typeface="Arial"/>
              </a:rPr>
              <a:t>S</a:t>
            </a:r>
            <a:r>
              <a:rPr dirty="0" sz="9150" spc="-365" b="1">
                <a:solidFill>
                  <a:srgbClr val="4D1253"/>
                </a:solidFill>
                <a:latin typeface="Arial"/>
                <a:cs typeface="Arial"/>
              </a:rPr>
              <a:t>m</a:t>
            </a:r>
            <a:r>
              <a:rPr dirty="0" sz="9150" spc="-360" b="1">
                <a:solidFill>
                  <a:srgbClr val="4D1253"/>
                </a:solidFill>
                <a:latin typeface="Arial"/>
                <a:cs typeface="Arial"/>
              </a:rPr>
              <a:t>a</a:t>
            </a:r>
            <a:r>
              <a:rPr dirty="0" sz="9150" spc="10" b="1">
                <a:solidFill>
                  <a:srgbClr val="4D1253"/>
                </a:solidFill>
                <a:latin typeface="Arial"/>
                <a:cs typeface="Arial"/>
              </a:rPr>
              <a:t>l</a:t>
            </a:r>
            <a:r>
              <a:rPr dirty="0" sz="9150" spc="15" b="1">
                <a:solidFill>
                  <a:srgbClr val="4D1253"/>
                </a:solidFill>
                <a:latin typeface="Arial"/>
                <a:cs typeface="Arial"/>
              </a:rPr>
              <a:t>l</a:t>
            </a:r>
            <a:r>
              <a:rPr dirty="0" sz="9150" spc="-350" b="1">
                <a:solidFill>
                  <a:srgbClr val="4D1253"/>
                </a:solidFill>
                <a:latin typeface="Arial"/>
                <a:cs typeface="Arial"/>
              </a:rPr>
              <a:t> </a:t>
            </a:r>
            <a:r>
              <a:rPr dirty="0" sz="9150" spc="-560" b="1">
                <a:solidFill>
                  <a:srgbClr val="4D1253"/>
                </a:solidFill>
                <a:latin typeface="Arial"/>
                <a:cs typeface="Arial"/>
              </a:rPr>
              <a:t>o</a:t>
            </a:r>
            <a:r>
              <a:rPr dirty="0" sz="9150" spc="15" b="1">
                <a:solidFill>
                  <a:srgbClr val="4D1253"/>
                </a:solidFill>
                <a:latin typeface="Arial"/>
                <a:cs typeface="Arial"/>
              </a:rPr>
              <a:t>ff</a:t>
            </a:r>
            <a:r>
              <a:rPr dirty="0" sz="9150" spc="-175" b="1">
                <a:solidFill>
                  <a:srgbClr val="4D1253"/>
                </a:solidFill>
                <a:latin typeface="Arial"/>
                <a:cs typeface="Arial"/>
              </a:rPr>
              <a:t>i</a:t>
            </a:r>
            <a:r>
              <a:rPr dirty="0" sz="9150" spc="-615" b="1">
                <a:solidFill>
                  <a:srgbClr val="4D1253"/>
                </a:solidFill>
                <a:latin typeface="Arial"/>
                <a:cs typeface="Arial"/>
              </a:rPr>
              <a:t>c</a:t>
            </a:r>
            <a:r>
              <a:rPr dirty="0" sz="9150" spc="-335" b="1">
                <a:solidFill>
                  <a:srgbClr val="4D1253"/>
                </a:solidFill>
                <a:latin typeface="Arial"/>
                <a:cs typeface="Arial"/>
              </a:rPr>
              <a:t>e</a:t>
            </a:r>
            <a:r>
              <a:rPr dirty="0" sz="9150" spc="280" b="1">
                <a:solidFill>
                  <a:srgbClr val="4D1253"/>
                </a:solidFill>
                <a:latin typeface="Arial"/>
                <a:cs typeface="Arial"/>
              </a:rPr>
              <a:t>,</a:t>
            </a:r>
            <a:r>
              <a:rPr dirty="0" sz="9150" spc="-350" b="1">
                <a:solidFill>
                  <a:srgbClr val="4D1253"/>
                </a:solidFill>
                <a:latin typeface="Arial"/>
                <a:cs typeface="Arial"/>
              </a:rPr>
              <a:t> </a:t>
            </a:r>
            <a:r>
              <a:rPr dirty="0" sz="9150" spc="40" b="1">
                <a:solidFill>
                  <a:srgbClr val="4D1253"/>
                </a:solidFill>
                <a:latin typeface="Arial"/>
                <a:cs typeface="Arial"/>
              </a:rPr>
              <a:t>H</a:t>
            </a:r>
            <a:r>
              <a:rPr dirty="0" sz="9150" spc="-560" b="1">
                <a:solidFill>
                  <a:srgbClr val="4D1253"/>
                </a:solidFill>
                <a:latin typeface="Arial"/>
                <a:cs typeface="Arial"/>
              </a:rPr>
              <a:t>o</a:t>
            </a:r>
            <a:r>
              <a:rPr dirty="0" sz="9150" spc="-365" b="1">
                <a:solidFill>
                  <a:srgbClr val="4D1253"/>
                </a:solidFill>
                <a:latin typeface="Arial"/>
                <a:cs typeface="Arial"/>
              </a:rPr>
              <a:t>m</a:t>
            </a:r>
            <a:r>
              <a:rPr dirty="0" sz="9150" spc="-220" b="1">
                <a:solidFill>
                  <a:srgbClr val="4D1253"/>
                </a:solidFill>
                <a:latin typeface="Arial"/>
                <a:cs typeface="Arial"/>
              </a:rPr>
              <a:t>e  </a:t>
            </a:r>
            <a:r>
              <a:rPr dirty="0" sz="9150" spc="-195" b="1">
                <a:solidFill>
                  <a:srgbClr val="4D1253"/>
                </a:solidFill>
                <a:latin typeface="Arial"/>
                <a:cs typeface="Arial"/>
              </a:rPr>
              <a:t>Offfice</a:t>
            </a:r>
            <a:endParaRPr sz="91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95332" y="0"/>
            <a:ext cx="8792845" cy="10287000"/>
            <a:chOff x="9495332" y="0"/>
            <a:chExt cx="879284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5332" y="0"/>
              <a:ext cx="8537670" cy="76050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9017" y="6705372"/>
              <a:ext cx="2278982" cy="358162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6920" y="835612"/>
            <a:ext cx="1904946" cy="1989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71447"/>
            <a:ext cx="2253113" cy="26155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42842" y="3"/>
            <a:ext cx="3345156" cy="346002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8909" y="1291868"/>
            <a:ext cx="8197850" cy="1120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150" spc="15" b="1">
                <a:latin typeface="Arial"/>
                <a:cs typeface="Arial"/>
              </a:rPr>
              <a:t>Securing</a:t>
            </a:r>
            <a:r>
              <a:rPr dirty="0" sz="7150" spc="-350" b="1">
                <a:latin typeface="Arial"/>
                <a:cs typeface="Arial"/>
              </a:rPr>
              <a:t> </a:t>
            </a:r>
            <a:r>
              <a:rPr dirty="0" sz="7150" spc="155" b="1">
                <a:latin typeface="Arial"/>
                <a:cs typeface="Arial"/>
              </a:rPr>
              <a:t>Network:</a:t>
            </a:r>
            <a:endParaRPr sz="7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7779" y="4340103"/>
            <a:ext cx="8197850" cy="20135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5999"/>
              </a:lnSpc>
              <a:spcBef>
                <a:spcPts val="95"/>
              </a:spcBef>
            </a:pPr>
            <a:r>
              <a:rPr dirty="0" sz="3750" spc="-75">
                <a:latin typeface="Lucida Sans Unicode"/>
                <a:cs typeface="Lucida Sans Unicode"/>
              </a:rPr>
              <a:t>A</a:t>
            </a:r>
            <a:r>
              <a:rPr dirty="0" sz="3750" spc="45">
                <a:latin typeface="Lucida Sans Unicode"/>
                <a:cs typeface="Lucida Sans Unicode"/>
              </a:rPr>
              <a:t>d</a:t>
            </a:r>
            <a:r>
              <a:rPr dirty="0" sz="3750" spc="-60">
                <a:latin typeface="Lucida Sans Unicode"/>
                <a:cs typeface="Lucida Sans Unicode"/>
              </a:rPr>
              <a:t>m</a:t>
            </a:r>
            <a:r>
              <a:rPr dirty="0" sz="3750" spc="-85">
                <a:latin typeface="Lucida Sans Unicode"/>
                <a:cs typeface="Lucida Sans Unicode"/>
              </a:rPr>
              <a:t>i</a:t>
            </a:r>
            <a:r>
              <a:rPr dirty="0" sz="3750">
                <a:latin typeface="Lucida Sans Unicode"/>
                <a:cs typeface="Lucida Sans Unicode"/>
              </a:rPr>
              <a:t>n</a:t>
            </a:r>
            <a:r>
              <a:rPr dirty="0" sz="3750" spc="-270">
                <a:latin typeface="Lucida Sans Unicode"/>
                <a:cs typeface="Lucida Sans Unicode"/>
              </a:rPr>
              <a:t> </a:t>
            </a:r>
            <a:r>
              <a:rPr dirty="0" sz="3750" spc="35">
                <a:latin typeface="Lucida Sans Unicode"/>
                <a:cs typeface="Lucida Sans Unicode"/>
              </a:rPr>
              <a:t>D</a:t>
            </a:r>
            <a:r>
              <a:rPr dirty="0" sz="3750" spc="60">
                <a:latin typeface="Lucida Sans Unicode"/>
                <a:cs typeface="Lucida Sans Unicode"/>
              </a:rPr>
              <a:t>e</a:t>
            </a:r>
            <a:r>
              <a:rPr dirty="0" sz="3750" spc="45">
                <a:latin typeface="Lucida Sans Unicode"/>
                <a:cs typeface="Lucida Sans Unicode"/>
              </a:rPr>
              <a:t>p</a:t>
            </a:r>
            <a:r>
              <a:rPr dirty="0" sz="3750" spc="135">
                <a:latin typeface="Lucida Sans Unicode"/>
                <a:cs typeface="Lucida Sans Unicode"/>
              </a:rPr>
              <a:t>t</a:t>
            </a:r>
            <a:r>
              <a:rPr dirty="0" sz="3750" spc="-270">
                <a:latin typeface="Lucida Sans Unicode"/>
                <a:cs typeface="Lucida Sans Unicode"/>
              </a:rPr>
              <a:t> </a:t>
            </a:r>
            <a:r>
              <a:rPr dirty="0" sz="3750" spc="-200">
                <a:latin typeface="Lucida Sans Unicode"/>
                <a:cs typeface="Lucida Sans Unicode"/>
              </a:rPr>
              <a:t>:</a:t>
            </a:r>
            <a:r>
              <a:rPr dirty="0" sz="3750" spc="-270">
                <a:latin typeface="Lucida Sans Unicode"/>
                <a:cs typeface="Lucida Sans Unicode"/>
              </a:rPr>
              <a:t> </a:t>
            </a:r>
            <a:r>
              <a:rPr dirty="0" sz="3750" spc="-75">
                <a:latin typeface="Lucida Sans Unicode"/>
                <a:cs typeface="Lucida Sans Unicode"/>
              </a:rPr>
              <a:t>A</a:t>
            </a:r>
            <a:r>
              <a:rPr dirty="0" sz="3750" spc="45">
                <a:latin typeface="Lucida Sans Unicode"/>
                <a:cs typeface="Lucida Sans Unicode"/>
              </a:rPr>
              <a:t>d</a:t>
            </a:r>
            <a:r>
              <a:rPr dirty="0" sz="3750" spc="-60">
                <a:latin typeface="Lucida Sans Unicode"/>
                <a:cs typeface="Lucida Sans Unicode"/>
              </a:rPr>
              <a:t>m</a:t>
            </a:r>
            <a:r>
              <a:rPr dirty="0" sz="3750" spc="-85">
                <a:latin typeface="Lucida Sans Unicode"/>
                <a:cs typeface="Lucida Sans Unicode"/>
              </a:rPr>
              <a:t>i</a:t>
            </a:r>
            <a:r>
              <a:rPr dirty="0" sz="3750" spc="-5">
                <a:latin typeface="Lucida Sans Unicode"/>
                <a:cs typeface="Lucida Sans Unicode"/>
              </a:rPr>
              <a:t>n</a:t>
            </a:r>
            <a:r>
              <a:rPr dirty="0" sz="3750" spc="425">
                <a:latin typeface="Lucida Sans Unicode"/>
                <a:cs typeface="Lucida Sans Unicode"/>
              </a:rPr>
              <a:t>@</a:t>
            </a:r>
            <a:r>
              <a:rPr dirty="0" sz="3750" spc="-380">
                <a:latin typeface="Lucida Sans Unicode"/>
                <a:cs typeface="Lucida Sans Unicode"/>
              </a:rPr>
              <a:t>1</a:t>
            </a:r>
            <a:r>
              <a:rPr dirty="0" sz="3750" spc="-320">
                <a:latin typeface="Lucida Sans Unicode"/>
                <a:cs typeface="Lucida Sans Unicode"/>
              </a:rPr>
              <a:t>2</a:t>
            </a:r>
            <a:r>
              <a:rPr dirty="0" sz="3750" spc="-130">
                <a:latin typeface="Lucida Sans Unicode"/>
                <a:cs typeface="Lucida Sans Unicode"/>
              </a:rPr>
              <a:t>3  </a:t>
            </a:r>
            <a:r>
              <a:rPr dirty="0" sz="3750" spc="20">
                <a:latin typeface="Lucida Sans Unicode"/>
                <a:cs typeface="Lucida Sans Unicode"/>
              </a:rPr>
              <a:t>CS/Reception</a:t>
            </a:r>
            <a:r>
              <a:rPr dirty="0" sz="3750" spc="-290">
                <a:latin typeface="Lucida Sans Unicode"/>
                <a:cs typeface="Lucida Sans Unicode"/>
              </a:rPr>
              <a:t> </a:t>
            </a:r>
            <a:r>
              <a:rPr dirty="0" sz="3750" spc="15">
                <a:latin typeface="Lucida Sans Unicode"/>
                <a:cs typeface="Lucida Sans Unicode"/>
              </a:rPr>
              <a:t>Dept:</a:t>
            </a:r>
            <a:r>
              <a:rPr dirty="0" sz="3750" spc="-290">
                <a:latin typeface="Lucida Sans Unicode"/>
                <a:cs typeface="Lucida Sans Unicode"/>
              </a:rPr>
              <a:t> </a:t>
            </a:r>
            <a:r>
              <a:rPr dirty="0" sz="3750" spc="-30">
                <a:latin typeface="Lucida Sans Unicode"/>
                <a:cs typeface="Lucida Sans Unicode"/>
              </a:rPr>
              <a:t>Customer@123 </a:t>
            </a:r>
            <a:r>
              <a:rPr dirty="0" sz="3750" spc="-1175">
                <a:latin typeface="Lucida Sans Unicode"/>
                <a:cs typeface="Lucida Sans Unicode"/>
              </a:rPr>
              <a:t> </a:t>
            </a:r>
            <a:r>
              <a:rPr dirty="0" sz="3750" spc="35">
                <a:latin typeface="Lucida Sans Unicode"/>
                <a:cs typeface="Lucida Sans Unicode"/>
              </a:rPr>
              <a:t>Finance</a:t>
            </a:r>
            <a:r>
              <a:rPr dirty="0" sz="3750" spc="-275">
                <a:latin typeface="Lucida Sans Unicode"/>
                <a:cs typeface="Lucida Sans Unicode"/>
              </a:rPr>
              <a:t> </a:t>
            </a:r>
            <a:r>
              <a:rPr dirty="0" sz="3750" spc="15">
                <a:latin typeface="Lucida Sans Unicode"/>
                <a:cs typeface="Lucida Sans Unicode"/>
              </a:rPr>
              <a:t>Dept:</a:t>
            </a:r>
            <a:r>
              <a:rPr dirty="0" sz="3750" spc="-275">
                <a:latin typeface="Lucida Sans Unicode"/>
                <a:cs typeface="Lucida Sans Unicode"/>
              </a:rPr>
              <a:t> </a:t>
            </a:r>
            <a:r>
              <a:rPr dirty="0" sz="3750" spc="-20">
                <a:latin typeface="Lucida Sans Unicode"/>
                <a:cs typeface="Lucida Sans Unicode"/>
              </a:rPr>
              <a:t>Finance@123</a:t>
            </a:r>
            <a:endParaRPr sz="3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3500" y="4457167"/>
            <a:ext cx="5921375" cy="11036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95"/>
              <a:t>Final</a:t>
            </a:r>
            <a:r>
              <a:rPr dirty="0" spc="-425"/>
              <a:t> </a:t>
            </a:r>
            <a:r>
              <a:rPr dirty="0" spc="-105"/>
              <a:t>Topology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3651" y="0"/>
            <a:ext cx="4453832" cy="32172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6" y="9324803"/>
            <a:ext cx="1028693" cy="9621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71444"/>
            <a:ext cx="2253114" cy="26155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36391" y="0"/>
            <a:ext cx="17051655" cy="8526780"/>
            <a:chOff x="1236391" y="0"/>
            <a:chExt cx="17051655" cy="85267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2842" y="0"/>
              <a:ext cx="3345156" cy="3460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391" y="1759414"/>
              <a:ext cx="15811499" cy="6766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71445"/>
            <a:ext cx="2253113" cy="26155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42842" y="1"/>
            <a:ext cx="3345156" cy="3460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1679" y="2062234"/>
            <a:ext cx="6191249" cy="6162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6971" y="2781914"/>
            <a:ext cx="8943974" cy="56102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2403" y="458678"/>
            <a:ext cx="2787650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70">
                <a:solidFill>
                  <a:srgbClr val="4D1253"/>
                </a:solidFill>
              </a:rPr>
              <a:t>P</a:t>
            </a:r>
            <a:r>
              <a:rPr dirty="0" sz="4800" spc="-185">
                <a:solidFill>
                  <a:srgbClr val="4D1253"/>
                </a:solidFill>
              </a:rPr>
              <a:t>i</a:t>
            </a:r>
            <a:r>
              <a:rPr dirty="0" sz="4800" spc="-105">
                <a:solidFill>
                  <a:srgbClr val="4D1253"/>
                </a:solidFill>
              </a:rPr>
              <a:t>n</a:t>
            </a:r>
            <a:r>
              <a:rPr dirty="0" sz="4800" spc="65">
                <a:solidFill>
                  <a:srgbClr val="4D1253"/>
                </a:solidFill>
              </a:rPr>
              <a:t>g</a:t>
            </a:r>
            <a:r>
              <a:rPr dirty="0" sz="4800" spc="-290">
                <a:solidFill>
                  <a:srgbClr val="4D1253"/>
                </a:solidFill>
              </a:rPr>
              <a:t> </a:t>
            </a:r>
            <a:r>
              <a:rPr dirty="0" sz="4800" spc="-160">
                <a:solidFill>
                  <a:srgbClr val="4D1253"/>
                </a:solidFill>
              </a:rPr>
              <a:t>T</a:t>
            </a:r>
            <a:r>
              <a:rPr dirty="0" sz="4800" spc="-250">
                <a:solidFill>
                  <a:srgbClr val="4D1253"/>
                </a:solidFill>
              </a:rPr>
              <a:t>e</a:t>
            </a:r>
            <a:r>
              <a:rPr dirty="0" sz="4800" spc="70">
                <a:solidFill>
                  <a:srgbClr val="4D1253"/>
                </a:solidFill>
              </a:rPr>
              <a:t>s</a:t>
            </a:r>
            <a:r>
              <a:rPr dirty="0" sz="4800" spc="-130">
                <a:solidFill>
                  <a:srgbClr val="4D1253"/>
                </a:solidFill>
              </a:rPr>
              <a:t>t</a:t>
            </a:r>
            <a:r>
              <a:rPr dirty="0" sz="4800" spc="75">
                <a:solidFill>
                  <a:srgbClr val="4D1253"/>
                </a:solidFill>
              </a:rPr>
              <a:t>s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130"/>
              <a:t>Benfits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3650" y="0"/>
            <a:ext cx="4453833" cy="32172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6" y="9324803"/>
            <a:ext cx="1028693" cy="962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8191499" cy="10286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73523" y="1510177"/>
            <a:ext cx="8721090" cy="6809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2550" spc="-254">
                <a:latin typeface="Verdana"/>
                <a:cs typeface="Verdana"/>
              </a:rPr>
              <a:t>There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60">
                <a:latin typeface="Verdana"/>
                <a:cs typeface="Verdana"/>
              </a:rPr>
              <a:t>are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310">
                <a:latin typeface="Verdana"/>
                <a:cs typeface="Verdana"/>
              </a:rPr>
              <a:t>many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0">
                <a:latin typeface="Verdana"/>
                <a:cs typeface="Verdana"/>
              </a:rPr>
              <a:t>benefits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180">
                <a:latin typeface="Verdana"/>
                <a:cs typeface="Verdana"/>
              </a:rPr>
              <a:t>of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0">
                <a:latin typeface="Verdana"/>
                <a:cs typeface="Verdana"/>
              </a:rPr>
              <a:t>small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190">
                <a:latin typeface="Verdana"/>
                <a:cs typeface="Verdana"/>
              </a:rPr>
              <a:t>office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75">
                <a:latin typeface="Verdana"/>
                <a:cs typeface="Verdana"/>
              </a:rPr>
              <a:t>home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10">
                <a:latin typeface="Verdana"/>
                <a:cs typeface="Verdana"/>
              </a:rPr>
              <a:t>office.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50">
                <a:latin typeface="Verdana"/>
                <a:cs typeface="Verdana"/>
              </a:rPr>
              <a:t>The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one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185">
                <a:latin typeface="Verdana"/>
                <a:cs typeface="Verdana"/>
              </a:rPr>
              <a:t>is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the </a:t>
            </a:r>
            <a:r>
              <a:rPr dirty="0" sz="2550" spc="-880">
                <a:latin typeface="Verdana"/>
                <a:cs typeface="Verdana"/>
              </a:rPr>
              <a:t> </a:t>
            </a:r>
            <a:r>
              <a:rPr dirty="0" sz="2550" spc="-170">
                <a:latin typeface="Verdana"/>
                <a:cs typeface="Verdana"/>
              </a:rPr>
              <a:t>public </a:t>
            </a:r>
            <a:r>
              <a:rPr dirty="0" sz="2550" spc="-250">
                <a:latin typeface="Verdana"/>
                <a:cs typeface="Verdana"/>
              </a:rPr>
              <a:t>gathering </a:t>
            </a:r>
            <a:r>
              <a:rPr dirty="0" sz="2550" spc="-204">
                <a:latin typeface="Verdana"/>
                <a:cs typeface="Verdana"/>
              </a:rPr>
              <a:t>on </a:t>
            </a:r>
            <a:r>
              <a:rPr dirty="0" sz="2550" spc="-235">
                <a:latin typeface="Verdana"/>
                <a:cs typeface="Verdana"/>
              </a:rPr>
              <a:t>roads </a:t>
            </a:r>
            <a:r>
              <a:rPr dirty="0" sz="2550" spc="-229">
                <a:latin typeface="Verdana"/>
                <a:cs typeface="Verdana"/>
              </a:rPr>
              <a:t>and </a:t>
            </a:r>
            <a:r>
              <a:rPr dirty="0" sz="2550" spc="-220">
                <a:latin typeface="Verdana"/>
                <a:cs typeface="Verdana"/>
              </a:rPr>
              <a:t>offices. </a:t>
            </a:r>
            <a:r>
              <a:rPr dirty="0" sz="2550" spc="-325">
                <a:latin typeface="Verdana"/>
                <a:cs typeface="Verdana"/>
              </a:rPr>
              <a:t>When </a:t>
            </a:r>
            <a:r>
              <a:rPr dirty="0" sz="2550" spc="-245">
                <a:latin typeface="Verdana"/>
                <a:cs typeface="Verdana"/>
              </a:rPr>
              <a:t>a </a:t>
            </a:r>
            <a:r>
              <a:rPr dirty="0" sz="2550" spc="-240">
                <a:latin typeface="Verdana"/>
                <a:cs typeface="Verdana"/>
              </a:rPr>
              <a:t>person </a:t>
            </a:r>
            <a:r>
              <a:rPr dirty="0" sz="2550" spc="-245">
                <a:latin typeface="Verdana"/>
                <a:cs typeface="Verdana"/>
              </a:rPr>
              <a:t>work </a:t>
            </a:r>
            <a:r>
              <a:rPr dirty="0" sz="2550" spc="-250">
                <a:latin typeface="Verdana"/>
                <a:cs typeface="Verdana"/>
              </a:rPr>
              <a:t>from </a:t>
            </a:r>
            <a:r>
              <a:rPr dirty="0" sz="2550" spc="-885">
                <a:latin typeface="Verdana"/>
                <a:cs typeface="Verdana"/>
              </a:rPr>
              <a:t> </a:t>
            </a:r>
            <a:r>
              <a:rPr dirty="0" sz="2550" spc="-275">
                <a:latin typeface="Verdana"/>
                <a:cs typeface="Verdana"/>
              </a:rPr>
              <a:t>home </a:t>
            </a:r>
            <a:r>
              <a:rPr dirty="0" sz="2550" spc="-254">
                <a:latin typeface="Verdana"/>
                <a:cs typeface="Verdana"/>
              </a:rPr>
              <a:t>he </a:t>
            </a:r>
            <a:r>
              <a:rPr dirty="0" sz="2550" spc="-180">
                <a:latin typeface="Verdana"/>
                <a:cs typeface="Verdana"/>
              </a:rPr>
              <a:t>do </a:t>
            </a:r>
            <a:r>
              <a:rPr dirty="0" sz="2550" spc="-200">
                <a:latin typeface="Verdana"/>
                <a:cs typeface="Verdana"/>
              </a:rPr>
              <a:t>not </a:t>
            </a:r>
            <a:r>
              <a:rPr dirty="0" sz="2550" spc="-265">
                <a:latin typeface="Verdana"/>
                <a:cs typeface="Verdana"/>
              </a:rPr>
              <a:t>use </a:t>
            </a:r>
            <a:r>
              <a:rPr dirty="0" sz="2550" spc="-220">
                <a:latin typeface="Verdana"/>
                <a:cs typeface="Verdana"/>
              </a:rPr>
              <a:t>vehicle that </a:t>
            </a:r>
            <a:r>
              <a:rPr dirty="0" sz="2550" spc="-295">
                <a:latin typeface="Verdana"/>
                <a:cs typeface="Verdana"/>
              </a:rPr>
              <a:t>save </a:t>
            </a:r>
            <a:r>
              <a:rPr dirty="0" sz="2550" spc="-229">
                <a:latin typeface="Verdana"/>
                <a:cs typeface="Verdana"/>
              </a:rPr>
              <a:t>the </a:t>
            </a:r>
            <a:r>
              <a:rPr dirty="0" sz="2550" spc="-200">
                <a:latin typeface="Verdana"/>
                <a:cs typeface="Verdana"/>
              </a:rPr>
              <a:t>fuel </a:t>
            </a:r>
            <a:r>
              <a:rPr dirty="0" sz="2550" spc="-229">
                <a:latin typeface="Verdana"/>
                <a:cs typeface="Verdana"/>
              </a:rPr>
              <a:t>and </a:t>
            </a:r>
            <a:r>
              <a:rPr dirty="0" sz="2550" spc="-240">
                <a:latin typeface="Verdana"/>
                <a:cs typeface="Verdana"/>
              </a:rPr>
              <a:t>reduce </a:t>
            </a:r>
            <a:r>
              <a:rPr dirty="0" sz="2550" spc="-235">
                <a:latin typeface="Verdana"/>
                <a:cs typeface="Verdana"/>
              </a:rPr>
              <a:t> </a:t>
            </a:r>
            <a:r>
              <a:rPr dirty="0" sz="2550" spc="-185">
                <a:latin typeface="Verdana"/>
                <a:cs typeface="Verdana"/>
              </a:rPr>
              <a:t>pollution.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50">
                <a:latin typeface="Verdana"/>
                <a:cs typeface="Verdana"/>
              </a:rPr>
              <a:t>The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35">
                <a:latin typeface="Verdana"/>
                <a:cs typeface="Verdana"/>
              </a:rPr>
              <a:t>time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70">
                <a:latin typeface="Verdana"/>
                <a:cs typeface="Verdana"/>
              </a:rPr>
              <a:t>wastage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165">
                <a:latin typeface="Verdana"/>
                <a:cs typeface="Verdana"/>
              </a:rPr>
              <a:t>in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the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35">
                <a:latin typeface="Verdana"/>
                <a:cs typeface="Verdana"/>
              </a:rPr>
              <a:t>traveling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50">
                <a:latin typeface="Verdana"/>
                <a:cs typeface="Verdana"/>
              </a:rPr>
              <a:t>from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75">
                <a:latin typeface="Verdana"/>
                <a:cs typeface="Verdana"/>
              </a:rPr>
              <a:t>home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175">
                <a:latin typeface="Verdana"/>
                <a:cs typeface="Verdana"/>
              </a:rPr>
              <a:t>to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190">
                <a:latin typeface="Verdana"/>
                <a:cs typeface="Verdana"/>
              </a:rPr>
              <a:t>office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185">
                <a:latin typeface="Verdana"/>
                <a:cs typeface="Verdana"/>
              </a:rPr>
              <a:t>is </a:t>
            </a:r>
            <a:r>
              <a:rPr dirty="0" sz="2550" spc="-880">
                <a:latin typeface="Verdana"/>
                <a:cs typeface="Verdana"/>
              </a:rPr>
              <a:t> </a:t>
            </a:r>
            <a:r>
              <a:rPr dirty="0" sz="2550" spc="-260">
                <a:latin typeface="Verdana"/>
                <a:cs typeface="Verdana"/>
              </a:rPr>
              <a:t>vanished. </a:t>
            </a:r>
            <a:r>
              <a:rPr dirty="0" sz="2550" spc="-285">
                <a:latin typeface="Verdana"/>
                <a:cs typeface="Verdana"/>
              </a:rPr>
              <a:t>So </a:t>
            </a:r>
            <a:r>
              <a:rPr dirty="0" sz="2550" spc="-229">
                <a:latin typeface="Verdana"/>
                <a:cs typeface="Verdana"/>
              </a:rPr>
              <a:t>the </a:t>
            </a:r>
            <a:r>
              <a:rPr dirty="0" sz="2550" spc="-240">
                <a:latin typeface="Verdana"/>
                <a:cs typeface="Verdana"/>
              </a:rPr>
              <a:t>person </a:t>
            </a:r>
            <a:r>
              <a:rPr dirty="0" sz="2550" spc="-229">
                <a:latin typeface="Verdana"/>
                <a:cs typeface="Verdana"/>
              </a:rPr>
              <a:t>can </a:t>
            </a:r>
            <a:r>
              <a:rPr dirty="0" sz="2550" spc="-235">
                <a:latin typeface="Verdana"/>
                <a:cs typeface="Verdana"/>
              </a:rPr>
              <a:t>spent </a:t>
            </a:r>
            <a:r>
              <a:rPr dirty="0" sz="2550" spc="-270">
                <a:latin typeface="Verdana"/>
                <a:cs typeface="Verdana"/>
              </a:rPr>
              <a:t>more </a:t>
            </a:r>
            <a:r>
              <a:rPr dirty="0" sz="2550" spc="-235">
                <a:latin typeface="Verdana"/>
                <a:cs typeface="Verdana"/>
              </a:rPr>
              <a:t>time </a:t>
            </a:r>
            <a:r>
              <a:rPr dirty="0" sz="2550" spc="-204">
                <a:latin typeface="Verdana"/>
                <a:cs typeface="Verdana"/>
              </a:rPr>
              <a:t>on </a:t>
            </a:r>
            <a:r>
              <a:rPr dirty="0" sz="2550" spc="-229">
                <a:latin typeface="Verdana"/>
                <a:cs typeface="Verdana"/>
              </a:rPr>
              <a:t>the </a:t>
            </a:r>
            <a:r>
              <a:rPr dirty="0" sz="2550" spc="-215">
                <a:latin typeface="Verdana"/>
                <a:cs typeface="Verdana"/>
              </a:rPr>
              <a:t>job </a:t>
            </a:r>
            <a:r>
              <a:rPr dirty="0" sz="2550" spc="-229">
                <a:latin typeface="Verdana"/>
                <a:cs typeface="Verdana"/>
              </a:rPr>
              <a:t>and </a:t>
            </a:r>
            <a:r>
              <a:rPr dirty="0" sz="2550" spc="-225">
                <a:latin typeface="Verdana"/>
                <a:cs typeface="Verdana"/>
              </a:rPr>
              <a:t> </a:t>
            </a:r>
            <a:r>
              <a:rPr dirty="0" sz="2550" spc="-240">
                <a:latin typeface="Verdana"/>
                <a:cs typeface="Verdana"/>
              </a:rPr>
              <a:t>increase </a:t>
            </a:r>
            <a:r>
              <a:rPr dirty="0" sz="2550" spc="-210">
                <a:latin typeface="Verdana"/>
                <a:cs typeface="Verdana"/>
              </a:rPr>
              <a:t>his </a:t>
            </a:r>
            <a:r>
              <a:rPr dirty="0" sz="2550" spc="-245">
                <a:latin typeface="Verdana"/>
                <a:cs typeface="Verdana"/>
              </a:rPr>
              <a:t>income. </a:t>
            </a:r>
            <a:r>
              <a:rPr dirty="0" sz="2550" spc="-270">
                <a:latin typeface="Verdana"/>
                <a:cs typeface="Verdana"/>
              </a:rPr>
              <a:t>You </a:t>
            </a:r>
            <a:r>
              <a:rPr dirty="0" sz="2550" spc="-285">
                <a:latin typeface="Verdana"/>
                <a:cs typeface="Verdana"/>
              </a:rPr>
              <a:t>have </a:t>
            </a:r>
            <a:r>
              <a:rPr dirty="0" sz="2550" spc="-270">
                <a:latin typeface="Verdana"/>
                <a:cs typeface="Verdana"/>
              </a:rPr>
              <a:t>more </a:t>
            </a:r>
            <a:r>
              <a:rPr dirty="0" sz="2550" spc="-235">
                <a:latin typeface="Verdana"/>
                <a:cs typeface="Verdana"/>
              </a:rPr>
              <a:t>time </a:t>
            </a:r>
            <a:r>
              <a:rPr dirty="0" sz="2550" spc="-175">
                <a:latin typeface="Verdana"/>
                <a:cs typeface="Verdana"/>
              </a:rPr>
              <a:t>to </a:t>
            </a:r>
            <a:r>
              <a:rPr dirty="0" sz="2550" spc="-240">
                <a:latin typeface="Verdana"/>
                <a:cs typeface="Verdana"/>
              </a:rPr>
              <a:t>spend </a:t>
            </a:r>
            <a:r>
              <a:rPr dirty="0" sz="2550" spc="-204">
                <a:latin typeface="Verdana"/>
                <a:cs typeface="Verdana"/>
              </a:rPr>
              <a:t>with </a:t>
            </a:r>
            <a:r>
              <a:rPr dirty="0" sz="2550" spc="-254">
                <a:latin typeface="Verdana"/>
                <a:cs typeface="Verdana"/>
              </a:rPr>
              <a:t>your </a:t>
            </a:r>
            <a:r>
              <a:rPr dirty="0" sz="2550" spc="-250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family </a:t>
            </a:r>
            <a:r>
              <a:rPr dirty="0" sz="2550" spc="-265">
                <a:latin typeface="Verdana"/>
                <a:cs typeface="Verdana"/>
              </a:rPr>
              <a:t>when </a:t>
            </a:r>
            <a:r>
              <a:rPr dirty="0" sz="2550" spc="-240">
                <a:latin typeface="Verdana"/>
                <a:cs typeface="Verdana"/>
              </a:rPr>
              <a:t>working </a:t>
            </a:r>
            <a:r>
              <a:rPr dirty="0" sz="2550" spc="-250">
                <a:latin typeface="Verdana"/>
                <a:cs typeface="Verdana"/>
              </a:rPr>
              <a:t>from </a:t>
            </a:r>
            <a:r>
              <a:rPr dirty="0" sz="2550" spc="-285">
                <a:latin typeface="Verdana"/>
                <a:cs typeface="Verdana"/>
              </a:rPr>
              <a:t>home. So </a:t>
            </a:r>
            <a:r>
              <a:rPr dirty="0" sz="2550" spc="-260">
                <a:latin typeface="Verdana"/>
                <a:cs typeface="Verdana"/>
              </a:rPr>
              <a:t>you </a:t>
            </a:r>
            <a:r>
              <a:rPr dirty="0" sz="2550" spc="-254">
                <a:latin typeface="Verdana"/>
                <a:cs typeface="Verdana"/>
              </a:rPr>
              <a:t>remain </a:t>
            </a:r>
            <a:r>
              <a:rPr dirty="0" sz="2550" spc="-260">
                <a:latin typeface="Verdana"/>
                <a:cs typeface="Verdana"/>
              </a:rPr>
              <a:t>stress </a:t>
            </a:r>
            <a:r>
              <a:rPr dirty="0" sz="2550" spc="-245">
                <a:latin typeface="Verdana"/>
                <a:cs typeface="Verdana"/>
              </a:rPr>
              <a:t>free </a:t>
            </a:r>
            <a:r>
              <a:rPr dirty="0" sz="2550" spc="-204">
                <a:latin typeface="Verdana"/>
                <a:cs typeface="Verdana"/>
              </a:rPr>
              <a:t>with </a:t>
            </a:r>
            <a:r>
              <a:rPr dirty="0" sz="2550" spc="-200">
                <a:latin typeface="Verdana"/>
                <a:cs typeface="Verdana"/>
              </a:rPr>
              <a:t> </a:t>
            </a:r>
            <a:r>
              <a:rPr dirty="0" sz="2550" spc="-254">
                <a:latin typeface="Verdana"/>
                <a:cs typeface="Verdana"/>
              </a:rPr>
              <a:t>your</a:t>
            </a:r>
            <a:r>
              <a:rPr dirty="0" sz="2550" spc="-440">
                <a:latin typeface="Verdana"/>
                <a:cs typeface="Verdana"/>
              </a:rPr>
              <a:t> </a:t>
            </a:r>
            <a:r>
              <a:rPr dirty="0" sz="2550" spc="-245">
                <a:latin typeface="Verdana"/>
                <a:cs typeface="Verdana"/>
              </a:rPr>
              <a:t>family.</a:t>
            </a:r>
            <a:endParaRPr sz="2550">
              <a:latin typeface="Verdana"/>
              <a:cs typeface="Verdana"/>
            </a:endParaRPr>
          </a:p>
          <a:p>
            <a:pPr marL="12700" marR="19685">
              <a:lnSpc>
                <a:spcPct val="116399"/>
              </a:lnSpc>
            </a:pPr>
            <a:r>
              <a:rPr dirty="0" sz="2550" spc="-300">
                <a:latin typeface="Verdana"/>
                <a:cs typeface="Verdana"/>
              </a:rPr>
              <a:t>It </a:t>
            </a:r>
            <a:r>
              <a:rPr dirty="0" sz="2550" spc="-185">
                <a:latin typeface="Verdana"/>
                <a:cs typeface="Verdana"/>
              </a:rPr>
              <a:t>is </a:t>
            </a:r>
            <a:r>
              <a:rPr dirty="0" sz="2550" spc="-270">
                <a:latin typeface="Verdana"/>
                <a:cs typeface="Verdana"/>
              </a:rPr>
              <a:t>more </a:t>
            </a:r>
            <a:r>
              <a:rPr dirty="0" sz="2550" spc="-220">
                <a:latin typeface="Verdana"/>
                <a:cs typeface="Verdana"/>
              </a:rPr>
              <a:t>comfortable </a:t>
            </a:r>
            <a:r>
              <a:rPr dirty="0" sz="2550" spc="-175">
                <a:latin typeface="Verdana"/>
                <a:cs typeface="Verdana"/>
              </a:rPr>
              <a:t>to </a:t>
            </a:r>
            <a:r>
              <a:rPr dirty="0" sz="2550" spc="-245">
                <a:latin typeface="Verdana"/>
                <a:cs typeface="Verdana"/>
              </a:rPr>
              <a:t>work </a:t>
            </a:r>
            <a:r>
              <a:rPr dirty="0" sz="2550" spc="-250">
                <a:latin typeface="Verdana"/>
                <a:cs typeface="Verdana"/>
              </a:rPr>
              <a:t>from </a:t>
            </a:r>
            <a:r>
              <a:rPr dirty="0" sz="2550" spc="-275">
                <a:latin typeface="Verdana"/>
                <a:cs typeface="Verdana"/>
              </a:rPr>
              <a:t>home </a:t>
            </a:r>
            <a:r>
              <a:rPr dirty="0" sz="2550" spc="-235">
                <a:latin typeface="Verdana"/>
                <a:cs typeface="Verdana"/>
              </a:rPr>
              <a:t>than </a:t>
            </a:r>
            <a:r>
              <a:rPr dirty="0" sz="2550" spc="-165">
                <a:latin typeface="Verdana"/>
                <a:cs typeface="Verdana"/>
              </a:rPr>
              <a:t>in </a:t>
            </a:r>
            <a:r>
              <a:rPr dirty="0" sz="2550" spc="-245">
                <a:latin typeface="Verdana"/>
                <a:cs typeface="Verdana"/>
              </a:rPr>
              <a:t>a </a:t>
            </a:r>
            <a:r>
              <a:rPr dirty="0" sz="2550" spc="-220">
                <a:latin typeface="Verdana"/>
                <a:cs typeface="Verdana"/>
              </a:rPr>
              <a:t>corporate </a:t>
            </a:r>
            <a:r>
              <a:rPr dirty="0" sz="2550" spc="-215">
                <a:latin typeface="Verdana"/>
                <a:cs typeface="Verdana"/>
              </a:rPr>
              <a:t> </a:t>
            </a:r>
            <a:r>
              <a:rPr dirty="0" sz="2550" spc="-210">
                <a:latin typeface="Verdana"/>
                <a:cs typeface="Verdana"/>
              </a:rPr>
              <a:t>office.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70">
                <a:latin typeface="Verdana"/>
                <a:cs typeface="Verdana"/>
              </a:rPr>
              <a:t>You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85">
                <a:latin typeface="Verdana"/>
                <a:cs typeface="Verdana"/>
              </a:rPr>
              <a:t>have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04">
                <a:latin typeface="Verdana"/>
                <a:cs typeface="Verdana"/>
              </a:rPr>
              <a:t>no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fix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35">
                <a:latin typeface="Verdana"/>
                <a:cs typeface="Verdana"/>
              </a:rPr>
              <a:t>time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175">
                <a:latin typeface="Verdana"/>
                <a:cs typeface="Verdana"/>
              </a:rPr>
              <a:t>to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180">
                <a:latin typeface="Verdana"/>
                <a:cs typeface="Verdana"/>
              </a:rPr>
              <a:t>do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fix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75">
                <a:latin typeface="Verdana"/>
                <a:cs typeface="Verdana"/>
              </a:rPr>
              <a:t>tasks.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70">
                <a:latin typeface="Verdana"/>
                <a:cs typeface="Verdana"/>
              </a:rPr>
              <a:t>You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can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54">
                <a:latin typeface="Verdana"/>
                <a:cs typeface="Verdana"/>
              </a:rPr>
              <a:t>spare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35">
                <a:latin typeface="Verdana"/>
                <a:cs typeface="Verdana"/>
              </a:rPr>
              <a:t>time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and </a:t>
            </a:r>
            <a:r>
              <a:rPr dirty="0" sz="2550" spc="-225">
                <a:latin typeface="Verdana"/>
                <a:cs typeface="Verdana"/>
              </a:rPr>
              <a:t> </a:t>
            </a:r>
            <a:r>
              <a:rPr dirty="0" sz="2550" spc="-204">
                <a:latin typeface="Verdana"/>
                <a:cs typeface="Verdana"/>
              </a:rPr>
              <a:t>also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65">
                <a:latin typeface="Verdana"/>
                <a:cs typeface="Verdana"/>
              </a:rPr>
              <a:t>give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75">
                <a:latin typeface="Verdana"/>
                <a:cs typeface="Verdana"/>
              </a:rPr>
              <a:t>extra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35">
                <a:latin typeface="Verdana"/>
                <a:cs typeface="Verdana"/>
              </a:rPr>
              <a:t>time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175">
                <a:latin typeface="Verdana"/>
                <a:cs typeface="Verdana"/>
              </a:rPr>
              <a:t>to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54">
                <a:latin typeface="Verdana"/>
                <a:cs typeface="Verdana"/>
              </a:rPr>
              <a:t>your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45">
                <a:latin typeface="Verdana"/>
                <a:cs typeface="Verdana"/>
              </a:rPr>
              <a:t>job.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50">
                <a:latin typeface="Verdana"/>
                <a:cs typeface="Verdana"/>
              </a:rPr>
              <a:t>The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50">
                <a:latin typeface="Verdana"/>
                <a:cs typeface="Verdana"/>
              </a:rPr>
              <a:t>resources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00">
                <a:latin typeface="Verdana"/>
                <a:cs typeface="Verdana"/>
              </a:rPr>
              <a:t>for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40">
                <a:latin typeface="Verdana"/>
                <a:cs typeface="Verdana"/>
              </a:rPr>
              <a:t>working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can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be </a:t>
            </a:r>
            <a:r>
              <a:rPr dirty="0" sz="2550" spc="-225">
                <a:latin typeface="Verdana"/>
                <a:cs typeface="Verdana"/>
              </a:rPr>
              <a:t> </a:t>
            </a:r>
            <a:r>
              <a:rPr dirty="0" sz="2550" spc="-240">
                <a:latin typeface="Verdana"/>
                <a:cs typeface="Verdana"/>
              </a:rPr>
              <a:t>chosen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65">
                <a:latin typeface="Verdana"/>
                <a:cs typeface="Verdana"/>
              </a:rPr>
              <a:t>by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80">
                <a:latin typeface="Verdana"/>
                <a:cs typeface="Verdana"/>
              </a:rPr>
              <a:t>you.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415">
                <a:latin typeface="Verdana"/>
                <a:cs typeface="Verdana"/>
              </a:rPr>
              <a:t>I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90">
                <a:latin typeface="Verdana"/>
                <a:cs typeface="Verdana"/>
              </a:rPr>
              <a:t>mean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the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300">
                <a:latin typeface="Verdana"/>
                <a:cs typeface="Verdana"/>
              </a:rPr>
              <a:t>make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and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5">
                <a:latin typeface="Verdana"/>
                <a:cs typeface="Verdana"/>
              </a:rPr>
              <a:t>model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180">
                <a:latin typeface="Verdana"/>
                <a:cs typeface="Verdana"/>
              </a:rPr>
              <a:t>of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40">
                <a:latin typeface="Verdana"/>
                <a:cs typeface="Verdana"/>
              </a:rPr>
              <a:t>devices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185">
                <a:latin typeface="Verdana"/>
                <a:cs typeface="Verdana"/>
              </a:rPr>
              <a:t>like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printer, </a:t>
            </a:r>
            <a:r>
              <a:rPr dirty="0" sz="2550" spc="-880">
                <a:latin typeface="Verdana"/>
                <a:cs typeface="Verdana"/>
              </a:rPr>
              <a:t> </a:t>
            </a:r>
            <a:r>
              <a:rPr dirty="0" sz="2550" spc="-250">
                <a:latin typeface="Verdana"/>
                <a:cs typeface="Verdana"/>
              </a:rPr>
              <a:t>computer, </a:t>
            </a:r>
            <a:r>
              <a:rPr dirty="0" sz="2550" spc="-220">
                <a:latin typeface="Verdana"/>
                <a:cs typeface="Verdana"/>
              </a:rPr>
              <a:t>furniture </a:t>
            </a:r>
            <a:r>
              <a:rPr dirty="0" sz="2550" spc="-245">
                <a:latin typeface="Verdana"/>
                <a:cs typeface="Verdana"/>
              </a:rPr>
              <a:t>etc. </a:t>
            </a:r>
            <a:r>
              <a:rPr dirty="0" sz="2550" spc="-250">
                <a:latin typeface="Verdana"/>
                <a:cs typeface="Verdana"/>
              </a:rPr>
              <a:t>The </a:t>
            </a:r>
            <a:r>
              <a:rPr dirty="0" sz="2550" spc="-235">
                <a:latin typeface="Verdana"/>
                <a:cs typeface="Verdana"/>
              </a:rPr>
              <a:t>best </a:t>
            </a:r>
            <a:r>
              <a:rPr dirty="0" sz="2550" spc="-220">
                <a:latin typeface="Verdana"/>
                <a:cs typeface="Verdana"/>
              </a:rPr>
              <a:t>thing </a:t>
            </a:r>
            <a:r>
              <a:rPr dirty="0" sz="2550" spc="-185">
                <a:latin typeface="Verdana"/>
                <a:cs typeface="Verdana"/>
              </a:rPr>
              <a:t>is </a:t>
            </a:r>
            <a:r>
              <a:rPr dirty="0" sz="2550" spc="-220">
                <a:latin typeface="Verdana"/>
                <a:cs typeface="Verdana"/>
              </a:rPr>
              <a:t>that </a:t>
            </a:r>
            <a:r>
              <a:rPr dirty="0" sz="2550" spc="-260">
                <a:latin typeface="Verdana"/>
                <a:cs typeface="Verdana"/>
              </a:rPr>
              <a:t>you are </a:t>
            </a:r>
            <a:r>
              <a:rPr dirty="0" sz="2550" spc="-254">
                <a:latin typeface="Verdana"/>
                <a:cs typeface="Verdana"/>
              </a:rPr>
              <a:t>your </a:t>
            </a:r>
            <a:r>
              <a:rPr dirty="0" sz="2550" spc="-235">
                <a:latin typeface="Verdana"/>
                <a:cs typeface="Verdana"/>
              </a:rPr>
              <a:t>own </a:t>
            </a:r>
            <a:r>
              <a:rPr dirty="0" sz="2550" spc="-229">
                <a:latin typeface="Verdana"/>
                <a:cs typeface="Verdana"/>
              </a:rPr>
              <a:t> </a:t>
            </a:r>
            <a:r>
              <a:rPr dirty="0" sz="2550" spc="-254">
                <a:latin typeface="Verdana"/>
                <a:cs typeface="Verdana"/>
              </a:rPr>
              <a:t>boss,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60">
                <a:latin typeface="Verdana"/>
                <a:cs typeface="Verdana"/>
              </a:rPr>
              <a:t>you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can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50">
                <a:latin typeface="Verdana"/>
                <a:cs typeface="Verdana"/>
              </a:rPr>
              <a:t>take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54">
                <a:latin typeface="Verdana"/>
                <a:cs typeface="Verdana"/>
              </a:rPr>
              <a:t>your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35">
                <a:latin typeface="Verdana"/>
                <a:cs typeface="Verdana"/>
              </a:rPr>
              <a:t>own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15">
                <a:latin typeface="Verdana"/>
                <a:cs typeface="Verdana"/>
              </a:rPr>
              <a:t>decision.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65">
                <a:latin typeface="Verdana"/>
                <a:cs typeface="Verdana"/>
              </a:rPr>
              <a:t>Your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20">
                <a:latin typeface="Verdana"/>
                <a:cs typeface="Verdana"/>
              </a:rPr>
              <a:t>health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29">
                <a:latin typeface="Verdana"/>
                <a:cs typeface="Verdana"/>
              </a:rPr>
              <a:t>and</a:t>
            </a:r>
            <a:r>
              <a:rPr dirty="0" sz="2550" spc="-430">
                <a:latin typeface="Verdana"/>
                <a:cs typeface="Verdana"/>
              </a:rPr>
              <a:t> </a:t>
            </a:r>
            <a:r>
              <a:rPr dirty="0" sz="2550" spc="-204">
                <a:latin typeface="Verdana"/>
                <a:cs typeface="Verdana"/>
              </a:rPr>
              <a:t>living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35">
                <a:latin typeface="Verdana"/>
                <a:cs typeface="Verdana"/>
              </a:rPr>
              <a:t>style </a:t>
            </a:r>
            <a:r>
              <a:rPr dirty="0" sz="2550" spc="-229">
                <a:latin typeface="Verdana"/>
                <a:cs typeface="Verdana"/>
              </a:rPr>
              <a:t> </a:t>
            </a:r>
            <a:r>
              <a:rPr dirty="0" sz="2550" spc="-195">
                <a:latin typeface="Verdana"/>
                <a:cs typeface="Verdana"/>
              </a:rPr>
              <a:t>c</a:t>
            </a:r>
            <a:r>
              <a:rPr dirty="0" sz="2550" spc="-275">
                <a:latin typeface="Verdana"/>
                <a:cs typeface="Verdana"/>
              </a:rPr>
              <a:t>a</a:t>
            </a:r>
            <a:r>
              <a:rPr dirty="0" sz="2550" spc="-220">
                <a:latin typeface="Verdana"/>
                <a:cs typeface="Verdana"/>
              </a:rPr>
              <a:t>n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04">
                <a:latin typeface="Verdana"/>
                <a:cs typeface="Verdana"/>
              </a:rPr>
              <a:t>b</a:t>
            </a:r>
            <a:r>
              <a:rPr dirty="0" sz="2550" spc="-254">
                <a:latin typeface="Verdana"/>
                <a:cs typeface="Verdana"/>
              </a:rPr>
              <a:t>e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110">
                <a:latin typeface="Verdana"/>
                <a:cs typeface="Verdana"/>
              </a:rPr>
              <a:t>i</a:t>
            </a:r>
            <a:r>
              <a:rPr dirty="0" sz="2550" spc="-390">
                <a:latin typeface="Verdana"/>
                <a:cs typeface="Verdana"/>
              </a:rPr>
              <a:t>m</a:t>
            </a:r>
            <a:r>
              <a:rPr dirty="0" sz="2550" spc="-200">
                <a:latin typeface="Verdana"/>
                <a:cs typeface="Verdana"/>
              </a:rPr>
              <a:t>p</a:t>
            </a:r>
            <a:r>
              <a:rPr dirty="0" sz="2550" spc="-245">
                <a:latin typeface="Verdana"/>
                <a:cs typeface="Verdana"/>
              </a:rPr>
              <a:t>r</a:t>
            </a:r>
            <a:r>
              <a:rPr dirty="0" sz="2550" spc="-190">
                <a:latin typeface="Verdana"/>
                <a:cs typeface="Verdana"/>
              </a:rPr>
              <a:t>o</a:t>
            </a:r>
            <a:r>
              <a:rPr dirty="0" sz="2550" spc="-360">
                <a:latin typeface="Verdana"/>
                <a:cs typeface="Verdana"/>
              </a:rPr>
              <a:t>v</a:t>
            </a:r>
            <a:r>
              <a:rPr dirty="0" sz="2550" spc="-285">
                <a:latin typeface="Verdana"/>
                <a:cs typeface="Verdana"/>
              </a:rPr>
              <a:t>e</a:t>
            </a:r>
            <a:r>
              <a:rPr dirty="0" sz="2550" spc="-170">
                <a:latin typeface="Verdana"/>
                <a:cs typeface="Verdana"/>
              </a:rPr>
              <a:t>d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04">
                <a:latin typeface="Verdana"/>
                <a:cs typeface="Verdana"/>
              </a:rPr>
              <a:t>b</a:t>
            </a:r>
            <a:r>
              <a:rPr dirty="0" sz="2550" spc="-330">
                <a:latin typeface="Verdana"/>
                <a:cs typeface="Verdana"/>
              </a:rPr>
              <a:t>y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00">
                <a:latin typeface="Verdana"/>
                <a:cs typeface="Verdana"/>
              </a:rPr>
              <a:t>d</a:t>
            </a:r>
            <a:r>
              <a:rPr dirty="0" sz="2550" spc="-190">
                <a:latin typeface="Verdana"/>
                <a:cs typeface="Verdana"/>
              </a:rPr>
              <a:t>o</a:t>
            </a:r>
            <a:r>
              <a:rPr dirty="0" sz="2550" spc="-110">
                <a:latin typeface="Verdana"/>
                <a:cs typeface="Verdana"/>
              </a:rPr>
              <a:t>i</a:t>
            </a:r>
            <a:r>
              <a:rPr dirty="0" sz="2550" spc="-250">
                <a:latin typeface="Verdana"/>
                <a:cs typeface="Verdana"/>
              </a:rPr>
              <a:t>n</a:t>
            </a:r>
            <a:r>
              <a:rPr dirty="0" sz="2550" spc="-305">
                <a:latin typeface="Verdana"/>
                <a:cs typeface="Verdana"/>
              </a:rPr>
              <a:t>g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90">
                <a:latin typeface="Verdana"/>
                <a:cs typeface="Verdana"/>
              </a:rPr>
              <a:t>w</a:t>
            </a:r>
            <a:r>
              <a:rPr dirty="0" sz="2550" spc="-190">
                <a:latin typeface="Verdana"/>
                <a:cs typeface="Verdana"/>
              </a:rPr>
              <a:t>o</a:t>
            </a:r>
            <a:r>
              <a:rPr dirty="0" sz="2550" spc="-245">
                <a:latin typeface="Verdana"/>
                <a:cs typeface="Verdana"/>
              </a:rPr>
              <a:t>r</a:t>
            </a:r>
            <a:r>
              <a:rPr dirty="0" sz="2550" spc="-260">
                <a:latin typeface="Verdana"/>
                <a:cs typeface="Verdana"/>
              </a:rPr>
              <a:t>k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00">
                <a:latin typeface="Verdana"/>
                <a:cs typeface="Verdana"/>
              </a:rPr>
              <a:t>f</a:t>
            </a:r>
            <a:r>
              <a:rPr dirty="0" sz="2550" spc="-245">
                <a:latin typeface="Verdana"/>
                <a:cs typeface="Verdana"/>
              </a:rPr>
              <a:t>r</a:t>
            </a:r>
            <a:r>
              <a:rPr dirty="0" sz="2550" spc="-190">
                <a:latin typeface="Verdana"/>
                <a:cs typeface="Verdana"/>
              </a:rPr>
              <a:t>o</a:t>
            </a:r>
            <a:r>
              <a:rPr dirty="0" sz="2550" spc="-360">
                <a:latin typeface="Verdana"/>
                <a:cs typeface="Verdana"/>
              </a:rPr>
              <a:t>m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360">
                <a:latin typeface="Verdana"/>
                <a:cs typeface="Verdana"/>
              </a:rPr>
              <a:t>y</a:t>
            </a:r>
            <a:r>
              <a:rPr dirty="0" sz="2550" spc="-190">
                <a:latin typeface="Verdana"/>
                <a:cs typeface="Verdana"/>
              </a:rPr>
              <a:t>o</a:t>
            </a:r>
            <a:r>
              <a:rPr dirty="0" sz="2550" spc="-254">
                <a:latin typeface="Verdana"/>
                <a:cs typeface="Verdana"/>
              </a:rPr>
              <a:t>u</a:t>
            </a:r>
            <a:r>
              <a:rPr dirty="0" sz="2550" spc="-215">
                <a:latin typeface="Verdana"/>
                <a:cs typeface="Verdana"/>
              </a:rPr>
              <a:t>r</a:t>
            </a:r>
            <a:r>
              <a:rPr dirty="0" sz="2550" spc="-434">
                <a:latin typeface="Verdana"/>
                <a:cs typeface="Verdana"/>
              </a:rPr>
              <a:t> </a:t>
            </a:r>
            <a:r>
              <a:rPr dirty="0" sz="2550" spc="-254">
                <a:latin typeface="Verdana"/>
                <a:cs typeface="Verdana"/>
              </a:rPr>
              <a:t>h</a:t>
            </a:r>
            <a:r>
              <a:rPr dirty="0" sz="2550" spc="-190">
                <a:latin typeface="Verdana"/>
                <a:cs typeface="Verdana"/>
              </a:rPr>
              <a:t>o</a:t>
            </a:r>
            <a:r>
              <a:rPr dirty="0" sz="2550" spc="-390">
                <a:latin typeface="Verdana"/>
                <a:cs typeface="Verdana"/>
              </a:rPr>
              <a:t>m</a:t>
            </a:r>
            <a:r>
              <a:rPr dirty="0" sz="2550" spc="-285">
                <a:latin typeface="Verdana"/>
                <a:cs typeface="Verdana"/>
              </a:rPr>
              <a:t>e</a:t>
            </a:r>
            <a:r>
              <a:rPr dirty="0" sz="2550" spc="-305">
                <a:latin typeface="Verdana"/>
                <a:cs typeface="Verdana"/>
              </a:rPr>
              <a:t>.</a:t>
            </a:r>
            <a:endParaRPr sz="2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6025" y="3983391"/>
            <a:ext cx="6661974" cy="63036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0146" y="7372766"/>
            <a:ext cx="2538795" cy="25394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9797" y="0"/>
            <a:ext cx="7498202" cy="514420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956245"/>
            <a:ext cx="7023100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0" spc="-285">
                <a:latin typeface="Arial"/>
                <a:cs typeface="Arial"/>
              </a:rPr>
              <a:t>T</a:t>
            </a:r>
            <a:r>
              <a:rPr dirty="0" sz="8000" spc="-290">
                <a:latin typeface="Arial"/>
                <a:cs typeface="Arial"/>
              </a:rPr>
              <a:t>e</a:t>
            </a:r>
            <a:r>
              <a:rPr dirty="0" sz="8000" spc="-315">
                <a:latin typeface="Arial"/>
                <a:cs typeface="Arial"/>
              </a:rPr>
              <a:t>a</a:t>
            </a:r>
            <a:r>
              <a:rPr dirty="0" sz="8000" spc="-310">
                <a:latin typeface="Arial"/>
                <a:cs typeface="Arial"/>
              </a:rPr>
              <a:t>m</a:t>
            </a:r>
            <a:r>
              <a:rPr dirty="0" sz="8000" spc="-310">
                <a:latin typeface="Arial"/>
                <a:cs typeface="Arial"/>
              </a:rPr>
              <a:t> </a:t>
            </a:r>
            <a:r>
              <a:rPr dirty="0" sz="8000" spc="350">
                <a:latin typeface="Arial"/>
                <a:cs typeface="Arial"/>
              </a:rPr>
              <a:t>M</a:t>
            </a:r>
            <a:r>
              <a:rPr dirty="0" sz="8000" spc="-290">
                <a:latin typeface="Arial"/>
                <a:cs typeface="Arial"/>
              </a:rPr>
              <a:t>e</a:t>
            </a:r>
            <a:r>
              <a:rPr dirty="0" sz="8000" spc="-315">
                <a:latin typeface="Arial"/>
                <a:cs typeface="Arial"/>
              </a:rPr>
              <a:t>m</a:t>
            </a:r>
            <a:r>
              <a:rPr dirty="0" sz="8000" spc="-300">
                <a:latin typeface="Arial"/>
                <a:cs typeface="Arial"/>
              </a:rPr>
              <a:t>b</a:t>
            </a:r>
            <a:r>
              <a:rPr dirty="0" sz="8000" spc="-290">
                <a:latin typeface="Arial"/>
                <a:cs typeface="Arial"/>
              </a:rPr>
              <a:t>e</a:t>
            </a:r>
            <a:r>
              <a:rPr dirty="0" sz="8000" spc="60">
                <a:latin typeface="Arial"/>
                <a:cs typeface="Arial"/>
              </a:rPr>
              <a:t>r</a:t>
            </a:r>
            <a:r>
              <a:rPr dirty="0" sz="8000" spc="-900">
                <a:latin typeface="Arial"/>
                <a:cs typeface="Arial"/>
              </a:rPr>
              <a:t>s</a:t>
            </a:r>
            <a:endParaRPr sz="8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3765" y="3881180"/>
            <a:ext cx="8726170" cy="2872105"/>
          </a:xfrm>
          <a:prstGeom prst="rect">
            <a:avLst/>
          </a:prstGeom>
        </p:spPr>
        <p:txBody>
          <a:bodyPr wrap="square" lIns="0" tIns="320040" rIns="0" bIns="0" rtlCol="0" vert="horz">
            <a:spAutoFit/>
          </a:bodyPr>
          <a:lstStyle/>
          <a:p>
            <a:pPr marL="744220" indent="-732155">
              <a:lnSpc>
                <a:spcPct val="100000"/>
              </a:lnSpc>
              <a:spcBef>
                <a:spcPts val="2520"/>
              </a:spcBef>
              <a:buAutoNum type="arabicPeriod"/>
              <a:tabLst>
                <a:tab pos="744855" algn="l"/>
              </a:tabLst>
            </a:pPr>
            <a:r>
              <a:rPr dirty="0" sz="4100" spc="-42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1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1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41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18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100" spc="-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1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85" b="1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dirty="0" sz="4100" spc="-9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409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4100" spc="15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4100" spc="-2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100" spc="-4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100" spc="15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4100" spc="-19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4100" spc="1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4100" spc="-9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45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100" spc="-2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100" spc="100" b="1">
                <a:solidFill>
                  <a:srgbClr val="FFFFFF"/>
                </a:solidFill>
                <a:latin typeface="Arial"/>
                <a:cs typeface="Arial"/>
              </a:rPr>
              <a:t>20107</a:t>
            </a:r>
            <a:r>
              <a:rPr dirty="0" sz="4100" spc="-80" b="1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4100">
              <a:latin typeface="Arial"/>
              <a:cs typeface="Arial"/>
            </a:endParaRPr>
          </a:p>
          <a:p>
            <a:pPr marL="744220" indent="-732155">
              <a:lnSpc>
                <a:spcPct val="100000"/>
              </a:lnSpc>
              <a:spcBef>
                <a:spcPts val="2425"/>
              </a:spcBef>
              <a:buAutoNum type="arabicPeriod"/>
              <a:tabLst>
                <a:tab pos="744855" algn="l"/>
                <a:tab pos="3536950" algn="l"/>
              </a:tabLst>
            </a:pPr>
            <a:r>
              <a:rPr dirty="0" sz="4100" spc="-125" b="1">
                <a:solidFill>
                  <a:srgbClr val="FFFFFF"/>
                </a:solidFill>
                <a:latin typeface="Arial"/>
                <a:cs typeface="Arial"/>
              </a:rPr>
              <a:t>Parimarjan	</a:t>
            </a:r>
            <a:r>
              <a:rPr dirty="0" sz="4100" spc="-70" b="1">
                <a:solidFill>
                  <a:srgbClr val="FFFFFF"/>
                </a:solidFill>
                <a:latin typeface="Arial"/>
                <a:cs typeface="Arial"/>
              </a:rPr>
              <a:t>{CB.EN.U4CSE20147]</a:t>
            </a:r>
            <a:endParaRPr sz="4100">
              <a:latin typeface="Arial"/>
              <a:cs typeface="Arial"/>
            </a:endParaRPr>
          </a:p>
          <a:p>
            <a:pPr marL="744220" indent="-732155">
              <a:lnSpc>
                <a:spcPct val="100000"/>
              </a:lnSpc>
              <a:spcBef>
                <a:spcPts val="2805"/>
              </a:spcBef>
              <a:buAutoNum type="arabicPeriod"/>
              <a:tabLst>
                <a:tab pos="744855" algn="l"/>
              </a:tabLst>
            </a:pPr>
            <a:r>
              <a:rPr dirty="0" sz="4100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41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40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4100" spc="-1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100" spc="-16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4100" spc="-7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100" spc="-459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100" spc="-15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4100" spc="-1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85" b="1">
                <a:solidFill>
                  <a:srgbClr val="FFFFFF"/>
                </a:solidFill>
                <a:latin typeface="Arial"/>
                <a:cs typeface="Arial"/>
              </a:rPr>
              <a:t>[</a:t>
            </a:r>
            <a:r>
              <a:rPr dirty="0" sz="4100" spc="-9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409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4100" spc="15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4100" spc="-2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100" spc="-4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4100" spc="15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4100" spc="-19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4100" spc="1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4100" spc="-9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4100" spc="-45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4100" spc="-24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4100" spc="100" b="1">
                <a:solidFill>
                  <a:srgbClr val="FFFFFF"/>
                </a:solidFill>
                <a:latin typeface="Arial"/>
                <a:cs typeface="Arial"/>
              </a:rPr>
              <a:t>20171</a:t>
            </a:r>
            <a:r>
              <a:rPr dirty="0" sz="4100" spc="-80" b="1">
                <a:solidFill>
                  <a:srgbClr val="FFFFFF"/>
                </a:solidFill>
                <a:latin typeface="Arial"/>
                <a:cs typeface="Arial"/>
              </a:rPr>
              <a:t>]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81914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1300" y="685853"/>
            <a:ext cx="390271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4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8000" spc="-30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dirty="0" sz="8000" spc="-905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dirty="0" sz="8000" spc="275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8000" spc="65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dirty="0" sz="8000" spc="-31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8000" spc="-535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sz="8000" spc="280">
                <a:solidFill>
                  <a:srgbClr val="000000"/>
                </a:solidFill>
                <a:latin typeface="Arial"/>
                <a:cs typeface="Arial"/>
              </a:rPr>
              <a:t>t</a:t>
            </a:r>
            <a:endParaRPr sz="8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3205" y="3657768"/>
            <a:ext cx="9453245" cy="29337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algn="ctr" marL="12065" marR="5080">
              <a:lnSpc>
                <a:spcPts val="5700"/>
              </a:lnSpc>
              <a:spcBef>
                <a:spcPts val="370"/>
              </a:spcBef>
            </a:pPr>
            <a:r>
              <a:rPr dirty="0" sz="4800" spc="-300" b="1">
                <a:latin typeface="Arial"/>
                <a:cs typeface="Arial"/>
              </a:rPr>
              <a:t>A</a:t>
            </a:r>
            <a:r>
              <a:rPr dirty="0" sz="4800" spc="-175" b="1">
                <a:latin typeface="Arial"/>
                <a:cs typeface="Arial"/>
              </a:rPr>
              <a:t> </a:t>
            </a:r>
            <a:r>
              <a:rPr dirty="0" sz="4800" spc="-310" b="1">
                <a:latin typeface="Arial"/>
                <a:cs typeface="Arial"/>
              </a:rPr>
              <a:t>c</a:t>
            </a:r>
            <a:r>
              <a:rPr dirty="0" sz="4800" spc="-280" b="1">
                <a:latin typeface="Arial"/>
                <a:cs typeface="Arial"/>
              </a:rPr>
              <a:t>o</a:t>
            </a:r>
            <a:r>
              <a:rPr dirty="0" sz="4800" spc="-165" b="1">
                <a:latin typeface="Arial"/>
                <a:cs typeface="Arial"/>
              </a:rPr>
              <a:t>m</a:t>
            </a:r>
            <a:r>
              <a:rPr dirty="0" sz="4800" spc="-175" b="1">
                <a:latin typeface="Arial"/>
                <a:cs typeface="Arial"/>
              </a:rPr>
              <a:t>p</a:t>
            </a:r>
            <a:r>
              <a:rPr dirty="0" sz="4800" spc="-175" b="1">
                <a:latin typeface="Arial"/>
                <a:cs typeface="Arial"/>
              </a:rPr>
              <a:t>a</a:t>
            </a:r>
            <a:r>
              <a:rPr dirty="0" sz="4800" spc="-200" b="1">
                <a:latin typeface="Arial"/>
                <a:cs typeface="Arial"/>
              </a:rPr>
              <a:t>n</a:t>
            </a:r>
            <a:r>
              <a:rPr dirty="0" sz="4800" spc="-240" b="1">
                <a:latin typeface="Arial"/>
                <a:cs typeface="Arial"/>
              </a:rPr>
              <a:t>y</a:t>
            </a:r>
            <a:r>
              <a:rPr dirty="0" sz="4800" spc="-175" b="1">
                <a:latin typeface="Arial"/>
                <a:cs typeface="Arial"/>
              </a:rPr>
              <a:t> </a:t>
            </a:r>
            <a:r>
              <a:rPr dirty="0" sz="4800" spc="-85" b="1">
                <a:latin typeface="Arial"/>
                <a:cs typeface="Arial"/>
              </a:rPr>
              <a:t>i</a:t>
            </a:r>
            <a:r>
              <a:rPr dirty="0" sz="4800" spc="-530" b="1">
                <a:latin typeface="Arial"/>
                <a:cs typeface="Arial"/>
              </a:rPr>
              <a:t>s</a:t>
            </a:r>
            <a:r>
              <a:rPr dirty="0" sz="4800" spc="-175" b="1">
                <a:latin typeface="Arial"/>
                <a:cs typeface="Arial"/>
              </a:rPr>
              <a:t> </a:t>
            </a:r>
            <a:r>
              <a:rPr dirty="0" sz="4800" spc="15" b="1">
                <a:latin typeface="Arial"/>
                <a:cs typeface="Arial"/>
              </a:rPr>
              <a:t>f</a:t>
            </a:r>
            <a:r>
              <a:rPr dirty="0" sz="4800" spc="-175" b="1">
                <a:latin typeface="Arial"/>
                <a:cs typeface="Arial"/>
              </a:rPr>
              <a:t>a</a:t>
            </a:r>
            <a:r>
              <a:rPr dirty="0" sz="4800" spc="-535" b="1">
                <a:latin typeface="Arial"/>
                <a:cs typeface="Arial"/>
              </a:rPr>
              <a:t>s</a:t>
            </a:r>
            <a:r>
              <a:rPr dirty="0" sz="4800" spc="175" b="1">
                <a:latin typeface="Arial"/>
                <a:cs typeface="Arial"/>
              </a:rPr>
              <a:t>t</a:t>
            </a:r>
            <a:r>
              <a:rPr dirty="0" sz="4800" spc="434" b="1">
                <a:latin typeface="Arial"/>
                <a:cs typeface="Arial"/>
              </a:rPr>
              <a:t>-</a:t>
            </a:r>
            <a:r>
              <a:rPr dirty="0" sz="4800" spc="-465" b="1">
                <a:latin typeface="Arial"/>
                <a:cs typeface="Arial"/>
              </a:rPr>
              <a:t>g</a:t>
            </a:r>
            <a:r>
              <a:rPr dirty="0" sz="4800" spc="45" b="1">
                <a:latin typeface="Arial"/>
                <a:cs typeface="Arial"/>
              </a:rPr>
              <a:t>r</a:t>
            </a:r>
            <a:r>
              <a:rPr dirty="0" sz="4800" spc="-280" b="1">
                <a:latin typeface="Arial"/>
                <a:cs typeface="Arial"/>
              </a:rPr>
              <a:t>o</a:t>
            </a:r>
            <a:r>
              <a:rPr dirty="0" sz="4800" spc="-285" b="1">
                <a:latin typeface="Arial"/>
                <a:cs typeface="Arial"/>
              </a:rPr>
              <a:t>w</a:t>
            </a:r>
            <a:r>
              <a:rPr dirty="0" sz="4800" spc="-85" b="1">
                <a:latin typeface="Arial"/>
                <a:cs typeface="Arial"/>
              </a:rPr>
              <a:t>i</a:t>
            </a:r>
            <a:r>
              <a:rPr dirty="0" sz="4800" spc="-200" b="1">
                <a:latin typeface="Arial"/>
                <a:cs typeface="Arial"/>
              </a:rPr>
              <a:t>n</a:t>
            </a:r>
            <a:r>
              <a:rPr dirty="0" sz="4800" spc="-465" b="1">
                <a:latin typeface="Arial"/>
                <a:cs typeface="Arial"/>
              </a:rPr>
              <a:t>g</a:t>
            </a:r>
            <a:r>
              <a:rPr dirty="0" sz="4800" spc="-254" b="1">
                <a:latin typeface="Arial"/>
                <a:cs typeface="Arial"/>
              </a:rPr>
              <a:t>(</a:t>
            </a:r>
            <a:r>
              <a:rPr dirty="0" sz="4800" spc="-535" b="1">
                <a:latin typeface="Arial"/>
                <a:cs typeface="Arial"/>
              </a:rPr>
              <a:t>s</a:t>
            </a:r>
            <a:r>
              <a:rPr dirty="0" sz="4800" spc="-310" b="1">
                <a:latin typeface="Arial"/>
                <a:cs typeface="Arial"/>
              </a:rPr>
              <a:t>c</a:t>
            </a:r>
            <a:r>
              <a:rPr dirty="0" sz="4800" spc="-175" b="1">
                <a:latin typeface="Arial"/>
                <a:cs typeface="Arial"/>
              </a:rPr>
              <a:t>a</a:t>
            </a:r>
            <a:r>
              <a:rPr dirty="0" sz="4800" spc="10" b="1">
                <a:latin typeface="Arial"/>
                <a:cs typeface="Arial"/>
              </a:rPr>
              <a:t>l</a:t>
            </a:r>
            <a:r>
              <a:rPr dirty="0" sz="4800" spc="-85" b="1">
                <a:latin typeface="Arial"/>
                <a:cs typeface="Arial"/>
              </a:rPr>
              <a:t>i</a:t>
            </a:r>
            <a:r>
              <a:rPr dirty="0" sz="4800" spc="-200" b="1">
                <a:latin typeface="Arial"/>
                <a:cs typeface="Arial"/>
              </a:rPr>
              <a:t>n</a:t>
            </a:r>
            <a:r>
              <a:rPr dirty="0" sz="4800" spc="-465" b="1">
                <a:latin typeface="Arial"/>
                <a:cs typeface="Arial"/>
              </a:rPr>
              <a:t>g</a:t>
            </a:r>
            <a:r>
              <a:rPr dirty="0" sz="4800" spc="-220" b="1">
                <a:latin typeface="Arial"/>
                <a:cs typeface="Arial"/>
              </a:rPr>
              <a:t>)  </a:t>
            </a:r>
            <a:r>
              <a:rPr dirty="0" sz="4800" spc="-85" b="1">
                <a:latin typeface="Arial"/>
                <a:cs typeface="Arial"/>
              </a:rPr>
              <a:t>i</a:t>
            </a:r>
            <a:r>
              <a:rPr dirty="0" sz="4800" spc="180" b="1">
                <a:latin typeface="Arial"/>
                <a:cs typeface="Arial"/>
              </a:rPr>
              <a:t>t</a:t>
            </a:r>
            <a:r>
              <a:rPr dirty="0" sz="4800" spc="-175" b="1">
                <a:latin typeface="Arial"/>
                <a:cs typeface="Arial"/>
              </a:rPr>
              <a:t> </a:t>
            </a:r>
            <a:r>
              <a:rPr dirty="0" sz="4800" spc="-85" b="1">
                <a:latin typeface="Arial"/>
                <a:cs typeface="Arial"/>
              </a:rPr>
              <a:t>i</a:t>
            </a:r>
            <a:r>
              <a:rPr dirty="0" sz="4800" spc="-530" b="1">
                <a:latin typeface="Arial"/>
                <a:cs typeface="Arial"/>
              </a:rPr>
              <a:t>s</a:t>
            </a:r>
            <a:r>
              <a:rPr dirty="0" sz="4800" spc="-175" b="1">
                <a:latin typeface="Arial"/>
                <a:cs typeface="Arial"/>
              </a:rPr>
              <a:t> </a:t>
            </a:r>
            <a:r>
              <a:rPr dirty="0" sz="4800" spc="-85" b="1">
                <a:latin typeface="Arial"/>
                <a:cs typeface="Arial"/>
              </a:rPr>
              <a:t>i</a:t>
            </a:r>
            <a:r>
              <a:rPr dirty="0" sz="4800" spc="-200" b="1">
                <a:latin typeface="Arial"/>
                <a:cs typeface="Arial"/>
              </a:rPr>
              <a:t>n</a:t>
            </a:r>
            <a:r>
              <a:rPr dirty="0" sz="4800" spc="175" b="1">
                <a:latin typeface="Arial"/>
                <a:cs typeface="Arial"/>
              </a:rPr>
              <a:t>t</a:t>
            </a:r>
            <a:r>
              <a:rPr dirty="0" sz="4800" spc="-160" b="1">
                <a:latin typeface="Arial"/>
                <a:cs typeface="Arial"/>
              </a:rPr>
              <a:t>e</a:t>
            </a:r>
            <a:r>
              <a:rPr dirty="0" sz="4800" spc="-200" b="1">
                <a:latin typeface="Arial"/>
                <a:cs typeface="Arial"/>
              </a:rPr>
              <a:t>n</a:t>
            </a:r>
            <a:r>
              <a:rPr dirty="0" sz="4800" spc="-175" b="1">
                <a:latin typeface="Arial"/>
                <a:cs typeface="Arial"/>
              </a:rPr>
              <a:t>d</a:t>
            </a:r>
            <a:r>
              <a:rPr dirty="0" sz="4800" spc="-160" b="1">
                <a:latin typeface="Arial"/>
                <a:cs typeface="Arial"/>
              </a:rPr>
              <a:t>e</a:t>
            </a:r>
            <a:r>
              <a:rPr dirty="0" sz="4800" spc="-170" b="1">
                <a:latin typeface="Arial"/>
                <a:cs typeface="Arial"/>
              </a:rPr>
              <a:t>d</a:t>
            </a:r>
            <a:r>
              <a:rPr dirty="0" sz="4800" spc="-175" b="1">
                <a:latin typeface="Arial"/>
                <a:cs typeface="Arial"/>
              </a:rPr>
              <a:t> </a:t>
            </a:r>
            <a:r>
              <a:rPr dirty="0" sz="4800" spc="175" b="1">
                <a:latin typeface="Arial"/>
                <a:cs typeface="Arial"/>
              </a:rPr>
              <a:t>t</a:t>
            </a:r>
            <a:r>
              <a:rPr dirty="0" sz="4800" spc="-275" b="1">
                <a:latin typeface="Arial"/>
                <a:cs typeface="Arial"/>
              </a:rPr>
              <a:t>o</a:t>
            </a:r>
            <a:r>
              <a:rPr dirty="0" sz="4800" spc="-175" b="1">
                <a:latin typeface="Arial"/>
                <a:cs typeface="Arial"/>
              </a:rPr>
              <a:t> </a:t>
            </a:r>
            <a:r>
              <a:rPr dirty="0" sz="4800" spc="-285" b="1">
                <a:latin typeface="Arial"/>
                <a:cs typeface="Arial"/>
              </a:rPr>
              <a:t>w</a:t>
            </a:r>
            <a:r>
              <a:rPr dirty="0" sz="4800" spc="-280" b="1">
                <a:latin typeface="Arial"/>
                <a:cs typeface="Arial"/>
              </a:rPr>
              <a:t>o</a:t>
            </a:r>
            <a:r>
              <a:rPr dirty="0" sz="4800" spc="45" b="1">
                <a:latin typeface="Arial"/>
                <a:cs typeface="Arial"/>
              </a:rPr>
              <a:t>r</a:t>
            </a:r>
            <a:r>
              <a:rPr dirty="0" sz="4800" spc="-35" b="1">
                <a:latin typeface="Arial"/>
                <a:cs typeface="Arial"/>
              </a:rPr>
              <a:t>k</a:t>
            </a:r>
            <a:r>
              <a:rPr dirty="0" sz="4800" spc="-175" b="1">
                <a:latin typeface="Arial"/>
                <a:cs typeface="Arial"/>
              </a:rPr>
              <a:t> </a:t>
            </a:r>
            <a:r>
              <a:rPr dirty="0" sz="4800" spc="-535" b="1">
                <a:latin typeface="Arial"/>
                <a:cs typeface="Arial"/>
              </a:rPr>
              <a:t>s</a:t>
            </a:r>
            <a:r>
              <a:rPr dirty="0" sz="4800" spc="-160" b="1">
                <a:latin typeface="Arial"/>
                <a:cs typeface="Arial"/>
              </a:rPr>
              <a:t>e</a:t>
            </a:r>
            <a:r>
              <a:rPr dirty="0" sz="4800" spc="-175" b="1">
                <a:latin typeface="Arial"/>
                <a:cs typeface="Arial"/>
              </a:rPr>
              <a:t>p</a:t>
            </a:r>
            <a:r>
              <a:rPr dirty="0" sz="4800" spc="-175" b="1">
                <a:latin typeface="Arial"/>
                <a:cs typeface="Arial"/>
              </a:rPr>
              <a:t>a</a:t>
            </a:r>
            <a:r>
              <a:rPr dirty="0" sz="4800" spc="45" b="1">
                <a:latin typeface="Arial"/>
                <a:cs typeface="Arial"/>
              </a:rPr>
              <a:t>r</a:t>
            </a:r>
            <a:r>
              <a:rPr dirty="0" sz="4800" spc="-175" b="1">
                <a:latin typeface="Arial"/>
                <a:cs typeface="Arial"/>
              </a:rPr>
              <a:t>a</a:t>
            </a:r>
            <a:r>
              <a:rPr dirty="0" sz="4800" spc="175" b="1">
                <a:latin typeface="Arial"/>
                <a:cs typeface="Arial"/>
              </a:rPr>
              <a:t>t</a:t>
            </a:r>
            <a:r>
              <a:rPr dirty="0" sz="4800" spc="-160" b="1">
                <a:latin typeface="Arial"/>
                <a:cs typeface="Arial"/>
              </a:rPr>
              <a:t>e</a:t>
            </a:r>
            <a:r>
              <a:rPr dirty="0" sz="4800" spc="10" b="1">
                <a:latin typeface="Arial"/>
                <a:cs typeface="Arial"/>
              </a:rPr>
              <a:t>l</a:t>
            </a:r>
            <a:r>
              <a:rPr dirty="0" sz="4800" spc="-160" b="1">
                <a:latin typeface="Arial"/>
                <a:cs typeface="Arial"/>
              </a:rPr>
              <a:t>y  </a:t>
            </a:r>
            <a:r>
              <a:rPr dirty="0" sz="4800" spc="-95" b="1">
                <a:latin typeface="Arial"/>
                <a:cs typeface="Arial"/>
              </a:rPr>
              <a:t>from</a:t>
            </a:r>
            <a:endParaRPr sz="4800">
              <a:latin typeface="Arial"/>
              <a:cs typeface="Arial"/>
            </a:endParaRPr>
          </a:p>
          <a:p>
            <a:pPr algn="ctr">
              <a:lnSpc>
                <a:spcPts val="5520"/>
              </a:lnSpc>
            </a:pPr>
            <a:r>
              <a:rPr dirty="0" sz="4800" spc="10" b="1">
                <a:latin typeface="Arial"/>
                <a:cs typeface="Arial"/>
              </a:rPr>
              <a:t>HQ</a:t>
            </a:r>
            <a:r>
              <a:rPr dirty="0" sz="4800" spc="-204" b="1">
                <a:latin typeface="Arial"/>
                <a:cs typeface="Arial"/>
              </a:rPr>
              <a:t> </a:t>
            </a:r>
            <a:r>
              <a:rPr dirty="0" sz="4800" spc="-70" b="1">
                <a:latin typeface="Arial"/>
                <a:cs typeface="Arial"/>
              </a:rPr>
              <a:t>network.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36728" y="7089023"/>
            <a:ext cx="3247643" cy="31979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6710" y="0"/>
            <a:ext cx="4851289" cy="32959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085746"/>
            <a:ext cx="6643680" cy="52012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564297" cy="381597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00324" y="3924248"/>
            <a:ext cx="1612265" cy="1103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050" spc="-275" b="1">
                <a:solidFill>
                  <a:srgbClr val="731F7D"/>
                </a:solidFill>
                <a:latin typeface="Arial"/>
                <a:cs typeface="Arial"/>
              </a:rPr>
              <a:t>Aim</a:t>
            </a:r>
            <a:endParaRPr sz="70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34961" y="3723990"/>
            <a:ext cx="5316855" cy="91313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0"/>
              </a:spcBef>
            </a:pPr>
            <a:r>
              <a:rPr dirty="0" sz="2500" spc="-100" b="0">
                <a:solidFill>
                  <a:srgbClr val="000000"/>
                </a:solidFill>
                <a:latin typeface="Trebuchet MS"/>
                <a:cs typeface="Trebuchet MS"/>
              </a:rPr>
              <a:t>Intentionally</a:t>
            </a:r>
            <a:r>
              <a:rPr dirty="0" sz="2500" spc="-29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500" spc="-70" b="0">
                <a:solidFill>
                  <a:srgbClr val="000000"/>
                </a:solidFill>
                <a:latin typeface="Trebuchet MS"/>
                <a:cs typeface="Trebuchet MS"/>
              </a:rPr>
              <a:t>being</a:t>
            </a:r>
            <a:r>
              <a:rPr dirty="0" sz="2500" spc="-29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500" spc="-50" b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2500" spc="-29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500" spc="-70" b="0">
                <a:solidFill>
                  <a:srgbClr val="000000"/>
                </a:solidFill>
                <a:latin typeface="Trebuchet MS"/>
                <a:cs typeface="Trebuchet MS"/>
              </a:rPr>
              <a:t>small</a:t>
            </a:r>
            <a:r>
              <a:rPr dirty="0" sz="2500" spc="-29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500" spc="-125" b="0">
                <a:solidFill>
                  <a:srgbClr val="000000"/>
                </a:solidFill>
                <a:latin typeface="Trebuchet MS"/>
                <a:cs typeface="Trebuchet MS"/>
              </a:rPr>
              <a:t>network,</a:t>
            </a:r>
            <a:r>
              <a:rPr dirty="0" sz="2500" spc="-29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500" spc="-114" b="0">
                <a:solidFill>
                  <a:srgbClr val="000000"/>
                </a:solidFill>
                <a:latin typeface="Trebuchet MS"/>
                <a:cs typeface="Trebuchet MS"/>
              </a:rPr>
              <a:t>here </a:t>
            </a:r>
            <a:r>
              <a:rPr dirty="0" sz="2500" spc="-7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500" spc="-80" b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2500" spc="-145" b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dirty="0" sz="2500" spc="-125" b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2500" spc="-30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500" spc="-190" b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2500" spc="-35" b="0">
                <a:solidFill>
                  <a:srgbClr val="000000"/>
                </a:solidFill>
                <a:latin typeface="Trebuchet MS"/>
                <a:cs typeface="Trebuchet MS"/>
              </a:rPr>
              <a:t>h</a:t>
            </a:r>
            <a:r>
              <a:rPr dirty="0" sz="2500" spc="-125" b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dirty="0" sz="2500" spc="-30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500" spc="-125" b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dirty="0" sz="2500" spc="-10" b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2500" spc="-25" b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dirty="0" sz="2500" spc="-30" b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dirty="0" sz="2500" spc="-135" b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dirty="0" sz="2500" spc="-190" b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dirty="0" sz="2500" spc="-135" b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dirty="0" sz="2500" spc="-10" b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dirty="0" sz="2500" spc="-25" b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dirty="0" sz="2500" spc="35" b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4961" y="5055019"/>
            <a:ext cx="5614670" cy="357505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288925" indent="-27686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289560" algn="l"/>
              </a:tabLst>
            </a:pPr>
            <a:r>
              <a:rPr dirty="0" sz="2500" spc="-190">
                <a:latin typeface="Trebuchet MS"/>
                <a:cs typeface="Trebuchet MS"/>
              </a:rPr>
              <a:t>W</a:t>
            </a:r>
            <a:r>
              <a:rPr dirty="0" sz="2500" spc="-125">
                <a:latin typeface="Trebuchet MS"/>
                <a:cs typeface="Trebuchet MS"/>
              </a:rPr>
              <a:t>e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35">
                <a:latin typeface="Trebuchet MS"/>
                <a:cs typeface="Trebuchet MS"/>
              </a:rPr>
              <a:t>u</a:t>
            </a:r>
            <a:r>
              <a:rPr dirty="0" sz="2500" spc="5">
                <a:latin typeface="Trebuchet MS"/>
                <a:cs typeface="Trebuchet MS"/>
              </a:rPr>
              <a:t>s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>
                <a:latin typeface="Trebuchet MS"/>
                <a:cs typeface="Trebuchet MS"/>
              </a:rPr>
              <a:t>d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75">
                <a:latin typeface="Trebuchet MS"/>
                <a:cs typeface="Trebuchet MS"/>
              </a:rPr>
              <a:t>1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45">
                <a:latin typeface="Trebuchet MS"/>
                <a:cs typeface="Trebuchet MS"/>
              </a:rPr>
              <a:t>r</a:t>
            </a:r>
            <a:r>
              <a:rPr dirty="0" sz="2500" spc="-10">
                <a:latin typeface="Trebuchet MS"/>
                <a:cs typeface="Trebuchet MS"/>
              </a:rPr>
              <a:t>o</a:t>
            </a:r>
            <a:r>
              <a:rPr dirty="0" sz="2500" spc="-35">
                <a:latin typeface="Trebuchet MS"/>
                <a:cs typeface="Trebuchet MS"/>
              </a:rPr>
              <a:t>u</a:t>
            </a:r>
            <a:r>
              <a:rPr dirty="0" sz="2500" spc="-190">
                <a:latin typeface="Trebuchet MS"/>
                <a:cs typeface="Trebuchet MS"/>
              </a:rPr>
              <a:t>t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114">
                <a:latin typeface="Trebuchet MS"/>
                <a:cs typeface="Trebuchet MS"/>
              </a:rPr>
              <a:t>r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25">
                <a:latin typeface="Trebuchet MS"/>
                <a:cs typeface="Trebuchet MS"/>
              </a:rPr>
              <a:t>n</a:t>
            </a:r>
            <a:r>
              <a:rPr dirty="0" sz="2500">
                <a:latin typeface="Trebuchet MS"/>
                <a:cs typeface="Trebuchet MS"/>
              </a:rPr>
              <a:t>d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75">
                <a:latin typeface="Trebuchet MS"/>
                <a:cs typeface="Trebuchet MS"/>
              </a:rPr>
              <a:t>1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5">
                <a:latin typeface="Trebuchet MS"/>
                <a:cs typeface="Trebuchet MS"/>
              </a:rPr>
              <a:t>s</a:t>
            </a:r>
            <a:r>
              <a:rPr dirty="0" sz="2500" spc="-100">
                <a:latin typeface="Trebuchet MS"/>
                <a:cs typeface="Trebuchet MS"/>
              </a:rPr>
              <a:t>w</a:t>
            </a:r>
            <a:r>
              <a:rPr dirty="0" sz="2500" spc="-135">
                <a:latin typeface="Trebuchet MS"/>
                <a:cs typeface="Trebuchet MS"/>
              </a:rPr>
              <a:t>i</a:t>
            </a:r>
            <a:r>
              <a:rPr dirty="0" sz="2500" spc="-190">
                <a:latin typeface="Trebuchet MS"/>
                <a:cs typeface="Trebuchet MS"/>
              </a:rPr>
              <a:t>t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5">
                <a:latin typeface="Trebuchet MS"/>
                <a:cs typeface="Trebuchet MS"/>
              </a:rPr>
              <a:t>h</a:t>
            </a:r>
            <a:endParaRPr sz="2500">
              <a:latin typeface="Trebuchet MS"/>
              <a:cs typeface="Trebuchet MS"/>
            </a:endParaRPr>
          </a:p>
          <a:p>
            <a:pPr marL="12700" marR="22225">
              <a:lnSpc>
                <a:spcPts val="3490"/>
              </a:lnSpc>
              <a:spcBef>
                <a:spcPts val="204"/>
              </a:spcBef>
              <a:buAutoNum type="arabicPeriod"/>
              <a:tabLst>
                <a:tab pos="302895" algn="l"/>
              </a:tabLst>
            </a:pPr>
            <a:r>
              <a:rPr dirty="0" sz="2500" spc="-70">
                <a:latin typeface="Trebuchet MS"/>
                <a:cs typeface="Trebuchet MS"/>
              </a:rPr>
              <a:t>3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20">
                <a:latin typeface="Trebuchet MS"/>
                <a:cs typeface="Trebuchet MS"/>
              </a:rPr>
              <a:t>departments(HR/FINANCE/IT)</a:t>
            </a:r>
            <a:r>
              <a:rPr dirty="0" sz="2500" spc="-295">
                <a:latin typeface="Trebuchet MS"/>
                <a:cs typeface="Trebuchet MS"/>
              </a:rPr>
              <a:t> </a:t>
            </a:r>
            <a:r>
              <a:rPr dirty="0" sz="2500" spc="-65">
                <a:latin typeface="Trebuchet MS"/>
                <a:cs typeface="Trebuchet MS"/>
              </a:rPr>
              <a:t>only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20">
                <a:latin typeface="Trebuchet MS"/>
                <a:cs typeface="Trebuchet MS"/>
              </a:rPr>
              <a:t>as</a:t>
            </a:r>
            <a:r>
              <a:rPr dirty="0" sz="2500" spc="-295">
                <a:latin typeface="Trebuchet MS"/>
                <a:cs typeface="Trebuchet MS"/>
              </a:rPr>
              <a:t> </a:t>
            </a:r>
            <a:r>
              <a:rPr dirty="0" sz="2500" spc="-50">
                <a:latin typeface="Trebuchet MS"/>
                <a:cs typeface="Trebuchet MS"/>
              </a:rPr>
              <a:t>a </a:t>
            </a:r>
            <a:r>
              <a:rPr dirty="0" sz="2500" spc="-740">
                <a:latin typeface="Trebuchet MS"/>
                <a:cs typeface="Trebuchet MS"/>
              </a:rPr>
              <a:t> </a:t>
            </a:r>
            <a:r>
              <a:rPr dirty="0" sz="2500" spc="5">
                <a:latin typeface="Trebuchet MS"/>
                <a:cs typeface="Trebuchet MS"/>
              </a:rPr>
              <a:t>s</a:t>
            </a:r>
            <a:r>
              <a:rPr dirty="0" sz="2500" spc="-25">
                <a:latin typeface="Trebuchet MS"/>
                <a:cs typeface="Trebuchet MS"/>
              </a:rPr>
              <a:t>m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140">
                <a:latin typeface="Trebuchet MS"/>
                <a:cs typeface="Trebuchet MS"/>
              </a:rPr>
              <a:t>l</a:t>
            </a:r>
            <a:r>
              <a:rPr dirty="0" sz="2500" spc="-110">
                <a:latin typeface="Trebuchet MS"/>
                <a:cs typeface="Trebuchet MS"/>
              </a:rPr>
              <a:t>l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10">
                <a:latin typeface="Trebuchet MS"/>
                <a:cs typeface="Trebuchet MS"/>
              </a:rPr>
              <a:t>o</a:t>
            </a:r>
            <a:r>
              <a:rPr dirty="0" sz="2500" spc="-25">
                <a:latin typeface="Trebuchet MS"/>
                <a:cs typeface="Trebuchet MS"/>
              </a:rPr>
              <a:t>m</a:t>
            </a:r>
            <a:r>
              <a:rPr dirty="0" sz="2500" spc="-30">
                <a:latin typeface="Trebuchet MS"/>
                <a:cs typeface="Trebuchet MS"/>
              </a:rPr>
              <a:t>p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25">
                <a:latin typeface="Trebuchet MS"/>
                <a:cs typeface="Trebuchet MS"/>
              </a:rPr>
              <a:t>n</a:t>
            </a:r>
            <a:r>
              <a:rPr dirty="0" sz="2500" spc="-75">
                <a:latin typeface="Trebuchet MS"/>
                <a:cs typeface="Trebuchet MS"/>
              </a:rPr>
              <a:t>y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25">
                <a:latin typeface="Trebuchet MS"/>
                <a:cs typeface="Trebuchet MS"/>
              </a:rPr>
              <a:t>n</a:t>
            </a:r>
            <a:r>
              <a:rPr dirty="0" sz="2500" spc="-160">
                <a:latin typeface="Trebuchet MS"/>
                <a:cs typeface="Trebuchet MS"/>
              </a:rPr>
              <a:t>t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25">
                <a:latin typeface="Trebuchet MS"/>
                <a:cs typeface="Trebuchet MS"/>
              </a:rPr>
              <a:t>m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25">
                <a:latin typeface="Trebuchet MS"/>
                <a:cs typeface="Trebuchet MS"/>
              </a:rPr>
              <a:t>n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25">
                <a:latin typeface="Trebuchet MS"/>
                <a:cs typeface="Trebuchet MS"/>
              </a:rPr>
              <a:t>g</a:t>
            </a:r>
            <a:r>
              <a:rPr dirty="0" sz="2500" spc="-125">
                <a:latin typeface="Trebuchet MS"/>
                <a:cs typeface="Trebuchet MS"/>
              </a:rPr>
              <a:t>e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25">
                <a:latin typeface="Trebuchet MS"/>
                <a:cs typeface="Trebuchet MS"/>
              </a:rPr>
              <a:t>m</a:t>
            </a:r>
            <a:r>
              <a:rPr dirty="0" sz="2500" spc="-35">
                <a:latin typeface="Trebuchet MS"/>
                <a:cs typeface="Trebuchet MS"/>
              </a:rPr>
              <a:t>u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5">
                <a:latin typeface="Trebuchet MS"/>
                <a:cs typeface="Trebuchet MS"/>
              </a:rPr>
              <a:t>h</a:t>
            </a:r>
            <a:endParaRPr sz="2500">
              <a:latin typeface="Trebuchet MS"/>
              <a:cs typeface="Trebuchet MS"/>
            </a:endParaRPr>
          </a:p>
          <a:p>
            <a:pPr marL="302260" indent="-29019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302895" algn="l"/>
              </a:tabLst>
            </a:pPr>
            <a:r>
              <a:rPr dirty="0" sz="2500" spc="-50">
                <a:latin typeface="Trebuchet MS"/>
                <a:cs typeface="Trebuchet MS"/>
              </a:rPr>
              <a:t>E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5">
                <a:latin typeface="Trebuchet MS"/>
                <a:cs typeface="Trebuchet MS"/>
              </a:rPr>
              <a:t>h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30">
                <a:latin typeface="Trebuchet MS"/>
                <a:cs typeface="Trebuchet MS"/>
              </a:rPr>
              <a:t>d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30">
                <a:latin typeface="Trebuchet MS"/>
                <a:cs typeface="Trebuchet MS"/>
              </a:rPr>
              <a:t>p</a:t>
            </a:r>
            <a:r>
              <a:rPr dirty="0" sz="2500" spc="-190">
                <a:latin typeface="Trebuchet MS"/>
                <a:cs typeface="Trebuchet MS"/>
              </a:rPr>
              <a:t>t</a:t>
            </a:r>
            <a:r>
              <a:rPr dirty="0" sz="2500" spc="-310">
                <a:latin typeface="Trebuchet MS"/>
                <a:cs typeface="Trebuchet MS"/>
              </a:rPr>
              <a:t>.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35">
                <a:latin typeface="Trebuchet MS"/>
                <a:cs typeface="Trebuchet MS"/>
              </a:rPr>
              <a:t>i</a:t>
            </a:r>
            <a:r>
              <a:rPr dirty="0" sz="2500" spc="35">
                <a:latin typeface="Trebuchet MS"/>
                <a:cs typeface="Trebuchet MS"/>
              </a:rPr>
              <a:t>s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35">
                <a:latin typeface="Trebuchet MS"/>
                <a:cs typeface="Trebuchet MS"/>
              </a:rPr>
              <a:t>i</a:t>
            </a:r>
            <a:r>
              <a:rPr dirty="0" sz="2500" spc="5">
                <a:latin typeface="Trebuchet MS"/>
                <a:cs typeface="Trebuchet MS"/>
              </a:rPr>
              <a:t>n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5">
                <a:latin typeface="Trebuchet MS"/>
                <a:cs typeface="Trebuchet MS"/>
              </a:rPr>
              <a:t>s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30">
                <a:latin typeface="Trebuchet MS"/>
                <a:cs typeface="Trebuchet MS"/>
              </a:rPr>
              <a:t>p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145">
                <a:latin typeface="Trebuchet MS"/>
                <a:cs typeface="Trebuchet MS"/>
              </a:rPr>
              <a:t>r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190">
                <a:latin typeface="Trebuchet MS"/>
                <a:cs typeface="Trebuchet MS"/>
              </a:rPr>
              <a:t>t</a:t>
            </a:r>
            <a:r>
              <a:rPr dirty="0" sz="2500" spc="-125">
                <a:latin typeface="Trebuchet MS"/>
                <a:cs typeface="Trebuchet MS"/>
              </a:rPr>
              <a:t>e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v</a:t>
            </a:r>
            <a:r>
              <a:rPr dirty="0" sz="2500" spc="-140">
                <a:latin typeface="Trebuchet MS"/>
                <a:cs typeface="Trebuchet MS"/>
              </a:rPr>
              <a:t>l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5">
                <a:latin typeface="Trebuchet MS"/>
                <a:cs typeface="Trebuchet MS"/>
              </a:rPr>
              <a:t>n</a:t>
            </a:r>
            <a:endParaRPr sz="2500">
              <a:latin typeface="Trebuchet MS"/>
              <a:cs typeface="Trebuchet MS"/>
            </a:endParaRPr>
          </a:p>
          <a:p>
            <a:pPr marL="12700" marR="106680">
              <a:lnSpc>
                <a:spcPts val="3490"/>
              </a:lnSpc>
              <a:spcBef>
                <a:spcPts val="200"/>
              </a:spcBef>
              <a:buAutoNum type="arabicPeriod"/>
              <a:tabLst>
                <a:tab pos="302895" algn="l"/>
              </a:tabLst>
            </a:pP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5">
                <a:latin typeface="Trebuchet MS"/>
                <a:cs typeface="Trebuchet MS"/>
              </a:rPr>
              <a:t>h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30">
                <a:latin typeface="Trebuchet MS"/>
                <a:cs typeface="Trebuchet MS"/>
              </a:rPr>
              <a:t>d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30">
                <a:latin typeface="Trebuchet MS"/>
                <a:cs typeface="Trebuchet MS"/>
              </a:rPr>
              <a:t>p</a:t>
            </a:r>
            <a:r>
              <a:rPr dirty="0" sz="2500" spc="-160">
                <a:latin typeface="Trebuchet MS"/>
                <a:cs typeface="Trebuchet MS"/>
              </a:rPr>
              <a:t>t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35">
                <a:latin typeface="Trebuchet MS"/>
                <a:cs typeface="Trebuchet MS"/>
              </a:rPr>
              <a:t>h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35">
                <a:latin typeface="Trebuchet MS"/>
                <a:cs typeface="Trebuchet MS"/>
              </a:rPr>
              <a:t>s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50">
                <a:latin typeface="Trebuchet MS"/>
                <a:cs typeface="Trebuchet MS"/>
              </a:rPr>
              <a:t>a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w</a:t>
            </a:r>
            <a:r>
              <a:rPr dirty="0" sz="2500" spc="-135">
                <a:latin typeface="Trebuchet MS"/>
                <a:cs typeface="Trebuchet MS"/>
              </a:rPr>
              <a:t>i</a:t>
            </a:r>
            <a:r>
              <a:rPr dirty="0" sz="2500" spc="-145">
                <a:latin typeface="Trebuchet MS"/>
                <a:cs typeface="Trebuchet MS"/>
              </a:rPr>
              <a:t>r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140">
                <a:latin typeface="Trebuchet MS"/>
                <a:cs typeface="Trebuchet MS"/>
              </a:rPr>
              <a:t>l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5">
                <a:latin typeface="Trebuchet MS"/>
                <a:cs typeface="Trebuchet MS"/>
              </a:rPr>
              <a:t>s</a:t>
            </a:r>
            <a:r>
              <a:rPr dirty="0" sz="2500" spc="35">
                <a:latin typeface="Trebuchet MS"/>
                <a:cs typeface="Trebuchet MS"/>
              </a:rPr>
              <a:t>s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25">
                <a:latin typeface="Trebuchet MS"/>
                <a:cs typeface="Trebuchet MS"/>
              </a:rPr>
              <a:t>n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190">
                <a:latin typeface="Trebuchet MS"/>
                <a:cs typeface="Trebuchet MS"/>
              </a:rPr>
              <a:t>t</a:t>
            </a:r>
            <a:r>
              <a:rPr dirty="0" sz="2500" spc="-100">
                <a:latin typeface="Trebuchet MS"/>
                <a:cs typeface="Trebuchet MS"/>
              </a:rPr>
              <a:t>w</a:t>
            </a:r>
            <a:r>
              <a:rPr dirty="0" sz="2500" spc="-10">
                <a:latin typeface="Trebuchet MS"/>
                <a:cs typeface="Trebuchet MS"/>
              </a:rPr>
              <a:t>o</a:t>
            </a:r>
            <a:r>
              <a:rPr dirty="0" sz="2500" spc="-145">
                <a:latin typeface="Trebuchet MS"/>
                <a:cs typeface="Trebuchet MS"/>
              </a:rPr>
              <a:t>r</a:t>
            </a:r>
            <a:r>
              <a:rPr dirty="0" sz="2500" spc="-35">
                <a:latin typeface="Trebuchet MS"/>
                <a:cs typeface="Trebuchet MS"/>
              </a:rPr>
              <a:t>k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240">
                <a:latin typeface="Trebuchet MS"/>
                <a:cs typeface="Trebuchet MS"/>
              </a:rPr>
              <a:t>f</a:t>
            </a:r>
            <a:r>
              <a:rPr dirty="0" sz="2500" spc="-10">
                <a:latin typeface="Trebuchet MS"/>
                <a:cs typeface="Trebuchet MS"/>
              </a:rPr>
              <a:t>o</a:t>
            </a:r>
            <a:r>
              <a:rPr dirty="0" sz="2500" spc="-114">
                <a:latin typeface="Trebuchet MS"/>
                <a:cs typeface="Trebuchet MS"/>
              </a:rPr>
              <a:t>r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90">
                <a:latin typeface="Trebuchet MS"/>
                <a:cs typeface="Trebuchet MS"/>
              </a:rPr>
              <a:t>t</a:t>
            </a:r>
            <a:r>
              <a:rPr dirty="0" sz="2500" spc="-35">
                <a:latin typeface="Trebuchet MS"/>
                <a:cs typeface="Trebuchet MS"/>
              </a:rPr>
              <a:t>h</a:t>
            </a:r>
            <a:r>
              <a:rPr dirty="0" sz="2500" spc="-85">
                <a:latin typeface="Trebuchet MS"/>
                <a:cs typeface="Trebuchet MS"/>
              </a:rPr>
              <a:t>e  </a:t>
            </a:r>
            <a:r>
              <a:rPr dirty="0" sz="2500" spc="-105">
                <a:latin typeface="Trebuchet MS"/>
                <a:cs typeface="Trebuchet MS"/>
              </a:rPr>
              <a:t>users.</a:t>
            </a:r>
            <a:endParaRPr sz="2500">
              <a:latin typeface="Trebuchet MS"/>
              <a:cs typeface="Trebuchet MS"/>
            </a:endParaRPr>
          </a:p>
          <a:p>
            <a:pPr marL="302260" indent="-29019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302895" algn="l"/>
              </a:tabLst>
            </a:pPr>
            <a:r>
              <a:rPr dirty="0" sz="2500" spc="-50">
                <a:latin typeface="Trebuchet MS"/>
                <a:cs typeface="Trebuchet MS"/>
              </a:rPr>
              <a:t>host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95">
                <a:latin typeface="Trebuchet MS"/>
                <a:cs typeface="Trebuchet MS"/>
              </a:rPr>
              <a:t>devices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75">
                <a:latin typeface="Trebuchet MS"/>
                <a:cs typeface="Trebuchet MS"/>
              </a:rPr>
              <a:t>obtain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85">
                <a:latin typeface="Trebuchet MS"/>
                <a:cs typeface="Trebuchet MS"/>
              </a:rPr>
              <a:t>ipv4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automatically</a:t>
            </a:r>
            <a:endParaRPr sz="2500">
              <a:latin typeface="Trebuchet MS"/>
              <a:cs typeface="Trebuchet MS"/>
            </a:endParaRPr>
          </a:p>
          <a:p>
            <a:pPr marL="302260" indent="-290195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302895" algn="l"/>
              </a:tabLst>
            </a:pP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140">
                <a:latin typeface="Trebuchet MS"/>
                <a:cs typeface="Trebuchet MS"/>
              </a:rPr>
              <a:t>l</a:t>
            </a:r>
            <a:r>
              <a:rPr dirty="0" sz="2500" spc="-110">
                <a:latin typeface="Trebuchet MS"/>
                <a:cs typeface="Trebuchet MS"/>
              </a:rPr>
              <a:t>l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30">
                <a:latin typeface="Trebuchet MS"/>
                <a:cs typeface="Trebuchet MS"/>
              </a:rPr>
              <a:t>d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100">
                <a:latin typeface="Trebuchet MS"/>
                <a:cs typeface="Trebuchet MS"/>
              </a:rPr>
              <a:t>v</a:t>
            </a:r>
            <a:r>
              <a:rPr dirty="0" sz="2500" spc="-135">
                <a:latin typeface="Trebuchet MS"/>
                <a:cs typeface="Trebuchet MS"/>
              </a:rPr>
              <a:t>i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35">
                <a:latin typeface="Trebuchet MS"/>
                <a:cs typeface="Trebuchet MS"/>
              </a:rPr>
              <a:t>s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10">
                <a:latin typeface="Trebuchet MS"/>
                <a:cs typeface="Trebuchet MS"/>
              </a:rPr>
              <a:t>o</a:t>
            </a:r>
            <a:r>
              <a:rPr dirty="0" sz="2500" spc="-25">
                <a:latin typeface="Trebuchet MS"/>
                <a:cs typeface="Trebuchet MS"/>
              </a:rPr>
              <a:t>mm</a:t>
            </a:r>
            <a:r>
              <a:rPr dirty="0" sz="2500" spc="-35">
                <a:latin typeface="Trebuchet MS"/>
                <a:cs typeface="Trebuchet MS"/>
              </a:rPr>
              <a:t>u</a:t>
            </a:r>
            <a:r>
              <a:rPr dirty="0" sz="2500" spc="-25">
                <a:latin typeface="Trebuchet MS"/>
                <a:cs typeface="Trebuchet MS"/>
              </a:rPr>
              <a:t>n</a:t>
            </a:r>
            <a:r>
              <a:rPr dirty="0" sz="2500" spc="-135">
                <a:latin typeface="Trebuchet MS"/>
                <a:cs typeface="Trebuchet MS"/>
              </a:rPr>
              <a:t>i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190">
                <a:latin typeface="Trebuchet MS"/>
                <a:cs typeface="Trebuchet MS"/>
              </a:rPr>
              <a:t>t</a:t>
            </a:r>
            <a:r>
              <a:rPr dirty="0" sz="2500" spc="-125">
                <a:latin typeface="Trebuchet MS"/>
                <a:cs typeface="Trebuchet MS"/>
              </a:rPr>
              <a:t>e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00">
                <a:latin typeface="Trebuchet MS"/>
                <a:cs typeface="Trebuchet MS"/>
              </a:rPr>
              <a:t>w</a:t>
            </a:r>
            <a:r>
              <a:rPr dirty="0" sz="2500" spc="-135">
                <a:latin typeface="Trebuchet MS"/>
                <a:cs typeface="Trebuchet MS"/>
              </a:rPr>
              <a:t>i</a:t>
            </a:r>
            <a:r>
              <a:rPr dirty="0" sz="2500" spc="-190">
                <a:latin typeface="Trebuchet MS"/>
                <a:cs typeface="Trebuchet MS"/>
              </a:rPr>
              <a:t>t</a:t>
            </a:r>
            <a:r>
              <a:rPr dirty="0" sz="2500" spc="-5">
                <a:latin typeface="Trebuchet MS"/>
                <a:cs typeface="Trebuchet MS"/>
              </a:rPr>
              <a:t>h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80">
                <a:latin typeface="Trebuchet MS"/>
                <a:cs typeface="Trebuchet MS"/>
              </a:rPr>
              <a:t>a</a:t>
            </a:r>
            <a:r>
              <a:rPr dirty="0" sz="2500" spc="-125">
                <a:latin typeface="Trebuchet MS"/>
                <a:cs typeface="Trebuchet MS"/>
              </a:rPr>
              <a:t>c</a:t>
            </a:r>
            <a:r>
              <a:rPr dirty="0" sz="2500" spc="-5">
                <a:latin typeface="Trebuchet MS"/>
                <a:cs typeface="Trebuchet MS"/>
              </a:rPr>
              <a:t>h</a:t>
            </a:r>
            <a:r>
              <a:rPr dirty="0" sz="2500" spc="-300">
                <a:latin typeface="Trebuchet MS"/>
                <a:cs typeface="Trebuchet MS"/>
              </a:rPr>
              <a:t> </a:t>
            </a:r>
            <a:r>
              <a:rPr dirty="0" sz="2500" spc="-10">
                <a:latin typeface="Trebuchet MS"/>
                <a:cs typeface="Trebuchet MS"/>
              </a:rPr>
              <a:t>o</a:t>
            </a:r>
            <a:r>
              <a:rPr dirty="0" sz="2500" spc="-190">
                <a:latin typeface="Trebuchet MS"/>
                <a:cs typeface="Trebuchet MS"/>
              </a:rPr>
              <a:t>t</a:t>
            </a:r>
            <a:r>
              <a:rPr dirty="0" sz="2500" spc="-35">
                <a:latin typeface="Trebuchet MS"/>
                <a:cs typeface="Trebuchet MS"/>
              </a:rPr>
              <a:t>h</a:t>
            </a:r>
            <a:r>
              <a:rPr dirty="0" sz="2500" spc="-155">
                <a:latin typeface="Trebuchet MS"/>
                <a:cs typeface="Trebuchet MS"/>
              </a:rPr>
              <a:t>e</a:t>
            </a:r>
            <a:r>
              <a:rPr dirty="0" sz="2500" spc="-114">
                <a:latin typeface="Trebuchet MS"/>
                <a:cs typeface="Trebuchet MS"/>
              </a:rPr>
              <a:t>r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0078" y="1398501"/>
            <a:ext cx="8130540" cy="213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00"/>
              </a:spcBef>
            </a:pPr>
            <a:r>
              <a:rPr dirty="0" sz="2400" spc="-105">
                <a:latin typeface="Trebuchet MS"/>
                <a:cs typeface="Trebuchet MS"/>
              </a:rPr>
              <a:t>The </a:t>
            </a:r>
            <a:r>
              <a:rPr dirty="0" sz="2400" spc="-75">
                <a:latin typeface="Trebuchet MS"/>
                <a:cs typeface="Trebuchet MS"/>
              </a:rPr>
              <a:t>aim </a:t>
            </a:r>
            <a:r>
              <a:rPr dirty="0" sz="2400" spc="-114">
                <a:latin typeface="Trebuchet MS"/>
                <a:cs typeface="Trebuchet MS"/>
              </a:rPr>
              <a:t>of </a:t>
            </a:r>
            <a:r>
              <a:rPr dirty="0" sz="2400" spc="-85">
                <a:latin typeface="Trebuchet MS"/>
                <a:cs typeface="Trebuchet MS"/>
              </a:rPr>
              <a:t>this </a:t>
            </a:r>
            <a:r>
              <a:rPr dirty="0" sz="2400" spc="-140">
                <a:latin typeface="Trebuchet MS"/>
                <a:cs typeface="Trebuchet MS"/>
              </a:rPr>
              <a:t>project </a:t>
            </a:r>
            <a:r>
              <a:rPr dirty="0" sz="2400" spc="-125">
                <a:latin typeface="Trebuchet MS"/>
                <a:cs typeface="Trebuchet MS"/>
              </a:rPr>
              <a:t>A </a:t>
            </a:r>
            <a:r>
              <a:rPr dirty="0" sz="2400" spc="-60">
                <a:latin typeface="Trebuchet MS"/>
                <a:cs typeface="Trebuchet MS"/>
              </a:rPr>
              <a:t>company </a:t>
            </a:r>
            <a:r>
              <a:rPr dirty="0" sz="2400" spc="-55">
                <a:latin typeface="Trebuchet MS"/>
                <a:cs typeface="Trebuchet MS"/>
              </a:rPr>
              <a:t>is </a:t>
            </a:r>
            <a:r>
              <a:rPr dirty="0" sz="2400" spc="-100">
                <a:latin typeface="Trebuchet MS"/>
                <a:cs typeface="Trebuchet MS"/>
              </a:rPr>
              <a:t>fast-growing(scaling) </a:t>
            </a:r>
            <a:r>
              <a:rPr dirty="0" sz="2400" spc="-145">
                <a:latin typeface="Trebuchet MS"/>
                <a:cs typeface="Trebuchet MS"/>
              </a:rPr>
              <a:t>it </a:t>
            </a:r>
            <a:r>
              <a:rPr dirty="0" sz="2400" spc="-55">
                <a:latin typeface="Trebuchet MS"/>
                <a:cs typeface="Trebuchet MS"/>
              </a:rPr>
              <a:t>is </a:t>
            </a:r>
            <a:r>
              <a:rPr dirty="0" sz="2400" spc="-50">
                <a:latin typeface="Trebuchet MS"/>
                <a:cs typeface="Trebuchet MS"/>
              </a:rPr>
              <a:t> </a:t>
            </a:r>
            <a:r>
              <a:rPr dirty="0" sz="2400" spc="-95">
                <a:latin typeface="Trebuchet MS"/>
                <a:cs typeface="Trebuchet MS"/>
              </a:rPr>
              <a:t>intended</a:t>
            </a:r>
            <a:r>
              <a:rPr dirty="0" sz="2400" spc="-290">
                <a:latin typeface="Trebuchet MS"/>
                <a:cs typeface="Trebuchet MS"/>
              </a:rPr>
              <a:t> </a:t>
            </a:r>
            <a:r>
              <a:rPr dirty="0" sz="2400" spc="-90">
                <a:latin typeface="Trebuchet MS"/>
                <a:cs typeface="Trebuchet MS"/>
              </a:rPr>
              <a:t>to</a:t>
            </a:r>
            <a:r>
              <a:rPr dirty="0" sz="2400" spc="-290">
                <a:latin typeface="Trebuchet MS"/>
                <a:cs typeface="Trebuchet MS"/>
              </a:rPr>
              <a:t> </a:t>
            </a:r>
            <a:r>
              <a:rPr dirty="0" sz="2400" spc="-80">
                <a:latin typeface="Trebuchet MS"/>
                <a:cs typeface="Trebuchet MS"/>
              </a:rPr>
              <a:t>work</a:t>
            </a:r>
            <a:r>
              <a:rPr dirty="0" sz="2400" spc="-285">
                <a:latin typeface="Trebuchet MS"/>
                <a:cs typeface="Trebuchet MS"/>
              </a:rPr>
              <a:t> </a:t>
            </a:r>
            <a:r>
              <a:rPr dirty="0" sz="2400" spc="-105">
                <a:latin typeface="Trebuchet MS"/>
                <a:cs typeface="Trebuchet MS"/>
              </a:rPr>
              <a:t>separately</a:t>
            </a:r>
            <a:r>
              <a:rPr dirty="0" sz="2400" spc="-290">
                <a:latin typeface="Trebuchet MS"/>
                <a:cs typeface="Trebuchet MS"/>
              </a:rPr>
              <a:t> </a:t>
            </a:r>
            <a:r>
              <a:rPr dirty="0" sz="2400" spc="-105">
                <a:latin typeface="Trebuchet MS"/>
                <a:cs typeface="Trebuchet MS"/>
              </a:rPr>
              <a:t>from</a:t>
            </a:r>
            <a:r>
              <a:rPr dirty="0" sz="2400" spc="-290">
                <a:latin typeface="Trebuchet MS"/>
                <a:cs typeface="Trebuchet MS"/>
              </a:rPr>
              <a:t> </a:t>
            </a:r>
            <a:r>
              <a:rPr dirty="0" sz="2400" spc="-40">
                <a:latin typeface="Trebuchet MS"/>
                <a:cs typeface="Trebuchet MS"/>
              </a:rPr>
              <a:t>HQ</a:t>
            </a:r>
            <a:r>
              <a:rPr dirty="0" sz="2400" spc="-285">
                <a:latin typeface="Trebuchet MS"/>
                <a:cs typeface="Trebuchet MS"/>
              </a:rPr>
              <a:t> </a:t>
            </a:r>
            <a:r>
              <a:rPr dirty="0" sz="2400" spc="-130">
                <a:latin typeface="Trebuchet MS"/>
                <a:cs typeface="Trebuchet MS"/>
              </a:rPr>
              <a:t>network.</a:t>
            </a:r>
            <a:r>
              <a:rPr dirty="0" sz="2400" spc="175">
                <a:latin typeface="Trebuchet MS"/>
                <a:cs typeface="Trebuchet MS"/>
              </a:rPr>
              <a:t> </a:t>
            </a:r>
            <a:r>
              <a:rPr dirty="0" sz="2400" spc="-45">
                <a:latin typeface="Trebuchet MS"/>
                <a:cs typeface="Trebuchet MS"/>
              </a:rPr>
              <a:t>using</a:t>
            </a:r>
            <a:r>
              <a:rPr dirty="0" sz="2400" spc="-290">
                <a:latin typeface="Trebuchet MS"/>
                <a:cs typeface="Trebuchet MS"/>
              </a:rPr>
              <a:t> </a:t>
            </a:r>
            <a:r>
              <a:rPr dirty="0" sz="2400" spc="-120">
                <a:latin typeface="Trebuchet MS"/>
                <a:cs typeface="Trebuchet MS"/>
              </a:rPr>
              <a:t>the</a:t>
            </a:r>
            <a:r>
              <a:rPr dirty="0" sz="2400" spc="-290">
                <a:latin typeface="Trebuchet MS"/>
                <a:cs typeface="Trebuchet MS"/>
              </a:rPr>
              <a:t> </a:t>
            </a:r>
            <a:r>
              <a:rPr dirty="0" sz="2400" spc="-114">
                <a:latin typeface="Trebuchet MS"/>
                <a:cs typeface="Trebuchet MS"/>
              </a:rPr>
              <a:t>software </a:t>
            </a:r>
            <a:r>
              <a:rPr dirty="0" sz="2400" spc="-705">
                <a:latin typeface="Trebuchet MS"/>
                <a:cs typeface="Trebuchet MS"/>
              </a:rPr>
              <a:t> </a:t>
            </a:r>
            <a:r>
              <a:rPr dirty="0" sz="2400" spc="-95">
                <a:latin typeface="Trebuchet MS"/>
                <a:cs typeface="Trebuchet MS"/>
              </a:rPr>
              <a:t>C</a:t>
            </a:r>
            <a:r>
              <a:rPr dirty="0" sz="2400" spc="-130">
                <a:latin typeface="Trebuchet MS"/>
                <a:cs typeface="Trebuchet MS"/>
              </a:rPr>
              <a:t>i</a:t>
            </a:r>
            <a:r>
              <a:rPr dirty="0" sz="2400">
                <a:latin typeface="Trebuchet MS"/>
                <a:cs typeface="Trebuchet MS"/>
              </a:rPr>
              <a:t>s</a:t>
            </a:r>
            <a:r>
              <a:rPr dirty="0" sz="2400" spc="-125">
                <a:latin typeface="Trebuchet MS"/>
                <a:cs typeface="Trebuchet MS"/>
              </a:rPr>
              <a:t>c</a:t>
            </a:r>
            <a:r>
              <a:rPr dirty="0" sz="2400" spc="5">
                <a:latin typeface="Trebuchet MS"/>
                <a:cs typeface="Trebuchet MS"/>
              </a:rPr>
              <a:t>o</a:t>
            </a:r>
            <a:r>
              <a:rPr dirty="0" sz="2400" spc="-295">
                <a:latin typeface="Trebuchet MS"/>
                <a:cs typeface="Trebuchet MS"/>
              </a:rPr>
              <a:t> </a:t>
            </a:r>
            <a:r>
              <a:rPr dirty="0" sz="2400" spc="-15">
                <a:latin typeface="Trebuchet MS"/>
                <a:cs typeface="Trebuchet MS"/>
              </a:rPr>
              <a:t>P</a:t>
            </a:r>
            <a:r>
              <a:rPr dirty="0" sz="2400" spc="-85">
                <a:latin typeface="Trebuchet MS"/>
                <a:cs typeface="Trebuchet MS"/>
              </a:rPr>
              <a:t>a</a:t>
            </a:r>
            <a:r>
              <a:rPr dirty="0" sz="2400" spc="-125">
                <a:latin typeface="Trebuchet MS"/>
                <a:cs typeface="Trebuchet MS"/>
              </a:rPr>
              <a:t>c</a:t>
            </a:r>
            <a:r>
              <a:rPr dirty="0" sz="2400" spc="-70">
                <a:latin typeface="Trebuchet MS"/>
                <a:cs typeface="Trebuchet MS"/>
              </a:rPr>
              <a:t>k</a:t>
            </a:r>
            <a:r>
              <a:rPr dirty="0" sz="2400" spc="-155">
                <a:latin typeface="Trebuchet MS"/>
                <a:cs typeface="Trebuchet MS"/>
              </a:rPr>
              <a:t>e</a:t>
            </a:r>
            <a:r>
              <a:rPr dirty="0" sz="2400" spc="-160">
                <a:latin typeface="Trebuchet MS"/>
                <a:cs typeface="Trebuchet MS"/>
              </a:rPr>
              <a:t>t</a:t>
            </a:r>
            <a:r>
              <a:rPr dirty="0" sz="2400" spc="-295">
                <a:latin typeface="Trebuchet MS"/>
                <a:cs typeface="Trebuchet MS"/>
              </a:rPr>
              <a:t> </a:t>
            </a:r>
            <a:r>
              <a:rPr dirty="0" sz="2400" spc="-140">
                <a:latin typeface="Trebuchet MS"/>
                <a:cs typeface="Trebuchet MS"/>
              </a:rPr>
              <a:t>T</a:t>
            </a:r>
            <a:r>
              <a:rPr dirty="0" sz="2400" spc="-145">
                <a:latin typeface="Trebuchet MS"/>
                <a:cs typeface="Trebuchet MS"/>
              </a:rPr>
              <a:t>r</a:t>
            </a:r>
            <a:r>
              <a:rPr dirty="0" sz="2400" spc="-85">
                <a:latin typeface="Trebuchet MS"/>
                <a:cs typeface="Trebuchet MS"/>
              </a:rPr>
              <a:t>a</a:t>
            </a:r>
            <a:r>
              <a:rPr dirty="0" sz="2400" spc="-125">
                <a:latin typeface="Trebuchet MS"/>
                <a:cs typeface="Trebuchet MS"/>
              </a:rPr>
              <a:t>c</a:t>
            </a:r>
            <a:r>
              <a:rPr dirty="0" sz="2400" spc="-155">
                <a:latin typeface="Trebuchet MS"/>
                <a:cs typeface="Trebuchet MS"/>
              </a:rPr>
              <a:t>e</a:t>
            </a:r>
            <a:r>
              <a:rPr dirty="0" sz="2400" spc="-120">
                <a:latin typeface="Trebuchet MS"/>
                <a:cs typeface="Trebuchet MS"/>
              </a:rPr>
              <a:t>r</a:t>
            </a:r>
            <a:r>
              <a:rPr dirty="0" sz="2400" spc="-295">
                <a:latin typeface="Trebuchet MS"/>
                <a:cs typeface="Trebuchet MS"/>
              </a:rPr>
              <a:t> </a:t>
            </a:r>
            <a:r>
              <a:rPr dirty="0" sz="2400" spc="-110">
                <a:latin typeface="Trebuchet MS"/>
                <a:cs typeface="Trebuchet MS"/>
              </a:rPr>
              <a:t>w</a:t>
            </a:r>
            <a:r>
              <a:rPr dirty="0" sz="2400" spc="-130">
                <a:latin typeface="Trebuchet MS"/>
                <a:cs typeface="Trebuchet MS"/>
              </a:rPr>
              <a:t>i</a:t>
            </a:r>
            <a:r>
              <a:rPr dirty="0" sz="2400" spc="-185">
                <a:latin typeface="Trebuchet MS"/>
                <a:cs typeface="Trebuchet MS"/>
              </a:rPr>
              <a:t>t</a:t>
            </a:r>
            <a:r>
              <a:rPr dirty="0" sz="2400" spc="-20">
                <a:latin typeface="Trebuchet MS"/>
                <a:cs typeface="Trebuchet MS"/>
              </a:rPr>
              <a:t>h</a:t>
            </a:r>
            <a:r>
              <a:rPr dirty="0" sz="2400" spc="-295">
                <a:latin typeface="Trebuchet MS"/>
                <a:cs typeface="Trebuchet MS"/>
              </a:rPr>
              <a:t> </a:t>
            </a:r>
            <a:r>
              <a:rPr dirty="0" sz="2400" spc="-185">
                <a:latin typeface="Trebuchet MS"/>
                <a:cs typeface="Trebuchet MS"/>
              </a:rPr>
              <a:t>t</a:t>
            </a:r>
            <a:r>
              <a:rPr dirty="0" sz="2400" spc="-45">
                <a:latin typeface="Trebuchet MS"/>
                <a:cs typeface="Trebuchet MS"/>
              </a:rPr>
              <a:t>h</a:t>
            </a:r>
            <a:r>
              <a:rPr dirty="0" sz="2400" spc="-130">
                <a:latin typeface="Trebuchet MS"/>
                <a:cs typeface="Trebuchet MS"/>
              </a:rPr>
              <a:t>e</a:t>
            </a:r>
            <a:r>
              <a:rPr dirty="0" sz="2400" spc="-295">
                <a:latin typeface="Trebuchet MS"/>
                <a:cs typeface="Trebuchet MS"/>
              </a:rPr>
              <a:t> </a:t>
            </a:r>
            <a:r>
              <a:rPr dirty="0" sz="2400" spc="-130">
                <a:latin typeface="Trebuchet MS"/>
                <a:cs typeface="Trebuchet MS"/>
              </a:rPr>
              <a:t>i</a:t>
            </a:r>
            <a:r>
              <a:rPr dirty="0" sz="2400" spc="-40">
                <a:latin typeface="Trebuchet MS"/>
                <a:cs typeface="Trebuchet MS"/>
              </a:rPr>
              <a:t>m</a:t>
            </a:r>
            <a:r>
              <a:rPr dirty="0" sz="2400" spc="-40">
                <a:latin typeface="Trebuchet MS"/>
                <a:cs typeface="Trebuchet MS"/>
              </a:rPr>
              <a:t>p</a:t>
            </a:r>
            <a:r>
              <a:rPr dirty="0" sz="2400" spc="-135">
                <a:latin typeface="Trebuchet MS"/>
                <a:cs typeface="Trebuchet MS"/>
              </a:rPr>
              <a:t>l</a:t>
            </a:r>
            <a:r>
              <a:rPr dirty="0" sz="2400" spc="-155">
                <a:latin typeface="Trebuchet MS"/>
                <a:cs typeface="Trebuchet MS"/>
              </a:rPr>
              <a:t>e</a:t>
            </a:r>
            <a:r>
              <a:rPr dirty="0" sz="2400" spc="-40">
                <a:latin typeface="Trebuchet MS"/>
                <a:cs typeface="Trebuchet MS"/>
              </a:rPr>
              <a:t>m</a:t>
            </a:r>
            <a:r>
              <a:rPr dirty="0" sz="2400" spc="-155">
                <a:latin typeface="Trebuchet MS"/>
                <a:cs typeface="Trebuchet MS"/>
              </a:rPr>
              <a:t>e</a:t>
            </a:r>
            <a:r>
              <a:rPr dirty="0" sz="2400" spc="-35">
                <a:latin typeface="Trebuchet MS"/>
                <a:cs typeface="Trebuchet MS"/>
              </a:rPr>
              <a:t>n</a:t>
            </a:r>
            <a:r>
              <a:rPr dirty="0" sz="2400" spc="-185">
                <a:latin typeface="Trebuchet MS"/>
                <a:cs typeface="Trebuchet MS"/>
              </a:rPr>
              <a:t>t</a:t>
            </a:r>
            <a:r>
              <a:rPr dirty="0" sz="2400" spc="-85">
                <a:latin typeface="Trebuchet MS"/>
                <a:cs typeface="Trebuchet MS"/>
              </a:rPr>
              <a:t>a</a:t>
            </a:r>
            <a:r>
              <a:rPr dirty="0" sz="2400" spc="-185">
                <a:latin typeface="Trebuchet MS"/>
                <a:cs typeface="Trebuchet MS"/>
              </a:rPr>
              <a:t>t</a:t>
            </a:r>
            <a:r>
              <a:rPr dirty="0" sz="2400" spc="-130">
                <a:latin typeface="Trebuchet MS"/>
                <a:cs typeface="Trebuchet MS"/>
              </a:rPr>
              <a:t>i</a:t>
            </a:r>
            <a:r>
              <a:rPr dirty="0" sz="2400" spc="-20">
                <a:latin typeface="Trebuchet MS"/>
                <a:cs typeface="Trebuchet MS"/>
              </a:rPr>
              <a:t>o</a:t>
            </a:r>
            <a:r>
              <a:rPr dirty="0" sz="2400" spc="-10">
                <a:latin typeface="Trebuchet MS"/>
                <a:cs typeface="Trebuchet MS"/>
              </a:rPr>
              <a:t>n</a:t>
            </a:r>
            <a:r>
              <a:rPr dirty="0" sz="2400" spc="-295">
                <a:latin typeface="Trebuchet MS"/>
                <a:cs typeface="Trebuchet MS"/>
              </a:rPr>
              <a:t> </a:t>
            </a:r>
            <a:r>
              <a:rPr dirty="0" sz="2400" spc="-20">
                <a:latin typeface="Trebuchet MS"/>
                <a:cs typeface="Trebuchet MS"/>
              </a:rPr>
              <a:t>o</a:t>
            </a:r>
            <a:r>
              <a:rPr dirty="0" sz="2400" spc="-210">
                <a:latin typeface="Trebuchet MS"/>
                <a:cs typeface="Trebuchet MS"/>
              </a:rPr>
              <a:t>f</a:t>
            </a:r>
            <a:r>
              <a:rPr dirty="0" sz="2400" spc="-295">
                <a:latin typeface="Trebuchet MS"/>
                <a:cs typeface="Trebuchet MS"/>
              </a:rPr>
              <a:t> </a:t>
            </a:r>
            <a:r>
              <a:rPr dirty="0" sz="2400" spc="-110">
                <a:latin typeface="Trebuchet MS"/>
                <a:cs typeface="Trebuchet MS"/>
              </a:rPr>
              <a:t>w</a:t>
            </a:r>
            <a:r>
              <a:rPr dirty="0" sz="2400" spc="-130">
                <a:latin typeface="Trebuchet MS"/>
                <a:cs typeface="Trebuchet MS"/>
              </a:rPr>
              <a:t>i</a:t>
            </a:r>
            <a:r>
              <a:rPr dirty="0" sz="2400" spc="-145">
                <a:latin typeface="Trebuchet MS"/>
                <a:cs typeface="Trebuchet MS"/>
              </a:rPr>
              <a:t>r</a:t>
            </a:r>
            <a:r>
              <a:rPr dirty="0" sz="2400" spc="-155">
                <a:latin typeface="Trebuchet MS"/>
                <a:cs typeface="Trebuchet MS"/>
              </a:rPr>
              <a:t>e</a:t>
            </a:r>
            <a:r>
              <a:rPr dirty="0" sz="2400" spc="-135">
                <a:latin typeface="Trebuchet MS"/>
                <a:cs typeface="Trebuchet MS"/>
              </a:rPr>
              <a:t>l</a:t>
            </a:r>
            <a:r>
              <a:rPr dirty="0" sz="2400" spc="-155">
                <a:latin typeface="Trebuchet MS"/>
                <a:cs typeface="Trebuchet MS"/>
              </a:rPr>
              <a:t>e</a:t>
            </a:r>
            <a:r>
              <a:rPr dirty="0" sz="2400">
                <a:latin typeface="Trebuchet MS"/>
                <a:cs typeface="Trebuchet MS"/>
              </a:rPr>
              <a:t>s</a:t>
            </a:r>
            <a:r>
              <a:rPr dirty="0" sz="2400" spc="20">
                <a:latin typeface="Trebuchet MS"/>
                <a:cs typeface="Trebuchet MS"/>
              </a:rPr>
              <a:t>s  </a:t>
            </a:r>
            <a:r>
              <a:rPr dirty="0" sz="2400" spc="-90">
                <a:latin typeface="Trebuchet MS"/>
                <a:cs typeface="Trebuchet MS"/>
              </a:rPr>
              <a:t>networking </a:t>
            </a:r>
            <a:r>
              <a:rPr dirty="0" sz="2400" spc="-100">
                <a:latin typeface="Trebuchet MS"/>
                <a:cs typeface="Trebuchet MS"/>
              </a:rPr>
              <a:t>systems. </a:t>
            </a:r>
            <a:r>
              <a:rPr dirty="0" sz="2400" spc="-75">
                <a:latin typeface="Trebuchet MS"/>
                <a:cs typeface="Trebuchet MS"/>
              </a:rPr>
              <a:t>This </a:t>
            </a:r>
            <a:r>
              <a:rPr dirty="0" sz="2400" spc="-100">
                <a:latin typeface="Trebuchet MS"/>
                <a:cs typeface="Trebuchet MS"/>
              </a:rPr>
              <a:t>network </a:t>
            </a:r>
            <a:r>
              <a:rPr dirty="0" sz="2400" spc="-60">
                <a:latin typeface="Trebuchet MS"/>
                <a:cs typeface="Trebuchet MS"/>
              </a:rPr>
              <a:t>consists </a:t>
            </a:r>
            <a:r>
              <a:rPr dirty="0" sz="2400" spc="-114">
                <a:latin typeface="Trebuchet MS"/>
                <a:cs typeface="Trebuchet MS"/>
              </a:rPr>
              <a:t>of </a:t>
            </a:r>
            <a:r>
              <a:rPr dirty="0" sz="2400" spc="-120">
                <a:latin typeface="Trebuchet MS"/>
                <a:cs typeface="Trebuchet MS"/>
              </a:rPr>
              <a:t>the </a:t>
            </a:r>
            <a:r>
              <a:rPr dirty="0" sz="2400" spc="-90">
                <a:latin typeface="Trebuchet MS"/>
                <a:cs typeface="Trebuchet MS"/>
              </a:rPr>
              <a:t>following </a:t>
            </a:r>
            <a:r>
              <a:rPr dirty="0" sz="2400" spc="-85">
                <a:latin typeface="Trebuchet MS"/>
                <a:cs typeface="Trebuchet MS"/>
              </a:rPr>
              <a:t> </a:t>
            </a:r>
            <a:r>
              <a:rPr dirty="0" sz="2400" spc="-125">
                <a:latin typeface="Trebuchet MS"/>
                <a:cs typeface="Trebuchet MS"/>
              </a:rPr>
              <a:t>devices: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6026" y="3983393"/>
            <a:ext cx="6661973" cy="630360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0146" y="7372770"/>
            <a:ext cx="2538795" cy="25394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9797" y="3"/>
            <a:ext cx="7498202" cy="51442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2714" y="1085858"/>
            <a:ext cx="424815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0" spc="-48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0" spc="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8000" spc="-29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0" spc="-3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8000" spc="-29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0" spc="-36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8000" spc="2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0" spc="-9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8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4060597"/>
            <a:ext cx="7487920" cy="26257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0"/>
              </a:spcBef>
            </a:pPr>
            <a:r>
              <a:rPr dirty="0" sz="4850" spc="-2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85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850" spc="3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85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850" spc="-87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485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850" spc="-2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85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5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50" spc="-1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850" spc="-2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85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850" spc="-2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850" spc="3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850" spc="-14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4850" spc="-204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485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850" spc="-2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8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5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850" spc="-87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4850" spc="-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485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85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5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50" spc="-1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850" spc="-2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85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850" spc="-2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850" spc="3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850" spc="-14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48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850" spc="204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4850" spc="-87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485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50" spc="-17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50" spc="-1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850" spc="-2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850" spc="-1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4850" spc="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85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50" spc="-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50" spc="-1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4850" spc="-2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4850" spc="-1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4850" spc="-26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4850" spc="3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4850" spc="-9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48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4850" spc="-2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4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9149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45980" y="920397"/>
            <a:ext cx="6287135" cy="7581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800" spc="-95">
                <a:solidFill>
                  <a:srgbClr val="000000"/>
                </a:solidFill>
                <a:latin typeface="Arial"/>
                <a:cs typeface="Arial"/>
              </a:rPr>
              <a:t>Network</a:t>
            </a:r>
            <a:r>
              <a:rPr dirty="0" sz="4800" spc="-19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185">
                <a:solidFill>
                  <a:srgbClr val="000000"/>
                </a:solidFill>
                <a:latin typeface="Arial"/>
                <a:cs typeface="Arial"/>
              </a:rPr>
              <a:t>Requirements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45980" y="2526289"/>
            <a:ext cx="6783705" cy="3282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32434">
              <a:lnSpc>
                <a:spcPct val="115900"/>
              </a:lnSpc>
              <a:spcBef>
                <a:spcPts val="95"/>
              </a:spcBef>
            </a:pPr>
            <a:r>
              <a:rPr dirty="0" sz="2050" spc="-10">
                <a:latin typeface="Trebuchet MS"/>
                <a:cs typeface="Trebuchet MS"/>
              </a:rPr>
              <a:t>SOHO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05">
                <a:latin typeface="Trebuchet MS"/>
                <a:cs typeface="Trebuchet MS"/>
              </a:rPr>
              <a:t>(SmallOffice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00">
                <a:latin typeface="Trebuchet MS"/>
                <a:cs typeface="Trebuchet MS"/>
              </a:rPr>
              <a:t>HomeOffice)outline</a:t>
            </a:r>
            <a:r>
              <a:rPr dirty="0" sz="2050" spc="-245">
                <a:latin typeface="Trebuchet MS"/>
                <a:cs typeface="Trebuchet MS"/>
              </a:rPr>
              <a:t> </a:t>
            </a:r>
            <a:r>
              <a:rPr dirty="0" sz="2050" spc="-50">
                <a:latin typeface="Trebuchet MS"/>
                <a:cs typeface="Trebuchet MS"/>
              </a:rPr>
              <a:t>is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75">
                <a:latin typeface="Trebuchet MS"/>
                <a:cs typeface="Trebuchet MS"/>
              </a:rPr>
              <a:t>considered</a:t>
            </a:r>
            <a:r>
              <a:rPr dirty="0" sz="2050" spc="-245">
                <a:latin typeface="Trebuchet MS"/>
                <a:cs typeface="Trebuchet MS"/>
              </a:rPr>
              <a:t> </a:t>
            </a:r>
            <a:r>
              <a:rPr dirty="0" sz="2050" spc="-110">
                <a:latin typeface="Trebuchet MS"/>
                <a:cs typeface="Trebuchet MS"/>
              </a:rPr>
              <a:t>for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75">
                <a:latin typeface="Trebuchet MS"/>
                <a:cs typeface="Trebuchet MS"/>
              </a:rPr>
              <a:t>this </a:t>
            </a:r>
            <a:r>
              <a:rPr dirty="0" sz="2050" spc="-600">
                <a:latin typeface="Trebuchet MS"/>
                <a:cs typeface="Trebuchet MS"/>
              </a:rPr>
              <a:t> </a:t>
            </a:r>
            <a:r>
              <a:rPr dirty="0" sz="2050" spc="-95">
                <a:latin typeface="Trebuchet MS"/>
                <a:cs typeface="Trebuchet MS"/>
              </a:rPr>
              <a:t>w</a:t>
            </a:r>
            <a:r>
              <a:rPr dirty="0" sz="2050" spc="-114">
                <a:latin typeface="Trebuchet MS"/>
                <a:cs typeface="Trebuchet MS"/>
              </a:rPr>
              <a:t>i</a:t>
            </a:r>
            <a:r>
              <a:rPr dirty="0" sz="2050" spc="-125">
                <a:latin typeface="Trebuchet MS"/>
                <a:cs typeface="Trebuchet MS"/>
              </a:rPr>
              <a:t>r</a:t>
            </a:r>
            <a:r>
              <a:rPr dirty="0" sz="2050" spc="-135">
                <a:latin typeface="Trebuchet MS"/>
                <a:cs typeface="Trebuchet MS"/>
              </a:rPr>
              <a:t>e</a:t>
            </a:r>
            <a:r>
              <a:rPr dirty="0" sz="2050" spc="-120">
                <a:latin typeface="Trebuchet MS"/>
                <a:cs typeface="Trebuchet MS"/>
              </a:rPr>
              <a:t>l</a:t>
            </a:r>
            <a:r>
              <a:rPr dirty="0" sz="2050" spc="-135">
                <a:latin typeface="Trebuchet MS"/>
                <a:cs typeface="Trebuchet MS"/>
              </a:rPr>
              <a:t>e</a:t>
            </a:r>
            <a:r>
              <a:rPr dirty="0" sz="2050" spc="-5">
                <a:latin typeface="Trebuchet MS"/>
                <a:cs typeface="Trebuchet MS"/>
              </a:rPr>
              <a:t>s</a:t>
            </a:r>
            <a:r>
              <a:rPr dirty="0" sz="2050" spc="20">
                <a:latin typeface="Trebuchet MS"/>
                <a:cs typeface="Trebuchet MS"/>
              </a:rPr>
              <a:t>s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40">
                <a:latin typeface="Trebuchet MS"/>
                <a:cs typeface="Trebuchet MS"/>
              </a:rPr>
              <a:t>u</a:t>
            </a:r>
            <a:r>
              <a:rPr dirty="0" sz="2050" spc="-35">
                <a:latin typeface="Trebuchet MS"/>
                <a:cs typeface="Trebuchet MS"/>
              </a:rPr>
              <a:t>n</a:t>
            </a:r>
            <a:r>
              <a:rPr dirty="0" sz="2050" spc="-114">
                <a:latin typeface="Trebuchet MS"/>
                <a:cs typeface="Trebuchet MS"/>
              </a:rPr>
              <a:t>i</a:t>
            </a:r>
            <a:r>
              <a:rPr dirty="0" sz="2050" spc="-90">
                <a:latin typeface="Trebuchet MS"/>
                <a:cs typeface="Trebuchet MS"/>
              </a:rPr>
              <a:t>v</a:t>
            </a:r>
            <a:r>
              <a:rPr dirty="0" sz="2050" spc="-135">
                <a:latin typeface="Trebuchet MS"/>
                <a:cs typeface="Trebuchet MS"/>
              </a:rPr>
              <a:t>e</a:t>
            </a:r>
            <a:r>
              <a:rPr dirty="0" sz="2050" spc="-125">
                <a:latin typeface="Trebuchet MS"/>
                <a:cs typeface="Trebuchet MS"/>
              </a:rPr>
              <a:t>r</a:t>
            </a:r>
            <a:r>
              <a:rPr dirty="0" sz="2050" spc="-5">
                <a:latin typeface="Trebuchet MS"/>
                <a:cs typeface="Trebuchet MS"/>
              </a:rPr>
              <a:t>s</a:t>
            </a:r>
            <a:r>
              <a:rPr dirty="0" sz="2050" spc="-114">
                <a:latin typeface="Trebuchet MS"/>
                <a:cs typeface="Trebuchet MS"/>
              </a:rPr>
              <a:t>i</a:t>
            </a:r>
            <a:r>
              <a:rPr dirty="0" sz="2050" spc="-160">
                <a:latin typeface="Trebuchet MS"/>
                <a:cs typeface="Trebuchet MS"/>
              </a:rPr>
              <a:t>t</a:t>
            </a:r>
            <a:r>
              <a:rPr dirty="0" sz="2050" spc="-70">
                <a:latin typeface="Trebuchet MS"/>
                <a:cs typeface="Trebuchet MS"/>
              </a:rPr>
              <a:t>y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35">
                <a:latin typeface="Trebuchet MS"/>
                <a:cs typeface="Trebuchet MS"/>
              </a:rPr>
              <a:t>n</a:t>
            </a:r>
            <a:r>
              <a:rPr dirty="0" sz="2050" spc="-135">
                <a:latin typeface="Trebuchet MS"/>
                <a:cs typeface="Trebuchet MS"/>
              </a:rPr>
              <a:t>e</a:t>
            </a:r>
            <a:r>
              <a:rPr dirty="0" sz="2050" spc="-160">
                <a:latin typeface="Trebuchet MS"/>
                <a:cs typeface="Trebuchet MS"/>
              </a:rPr>
              <a:t>t</a:t>
            </a:r>
            <a:r>
              <a:rPr dirty="0" sz="2050" spc="-95">
                <a:latin typeface="Trebuchet MS"/>
                <a:cs typeface="Trebuchet MS"/>
              </a:rPr>
              <a:t>w</a:t>
            </a:r>
            <a:r>
              <a:rPr dirty="0" sz="2050" spc="-20">
                <a:latin typeface="Trebuchet MS"/>
                <a:cs typeface="Trebuchet MS"/>
              </a:rPr>
              <a:t>o</a:t>
            </a:r>
            <a:r>
              <a:rPr dirty="0" sz="2050" spc="-125">
                <a:latin typeface="Trebuchet MS"/>
                <a:cs typeface="Trebuchet MS"/>
              </a:rPr>
              <a:t>r</a:t>
            </a:r>
            <a:r>
              <a:rPr dirty="0" sz="2050" spc="-65">
                <a:latin typeface="Trebuchet MS"/>
                <a:cs typeface="Trebuchet MS"/>
              </a:rPr>
              <a:t>k</a:t>
            </a:r>
            <a:r>
              <a:rPr dirty="0" sz="2050" spc="-260">
                <a:latin typeface="Trebuchet MS"/>
                <a:cs typeface="Trebuchet MS"/>
              </a:rPr>
              <a:t>.</a:t>
            </a:r>
            <a:endParaRPr sz="2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050" spc="-125">
                <a:latin typeface="Trebuchet MS"/>
                <a:cs typeface="Trebuchet MS"/>
              </a:rPr>
              <a:t>T</a:t>
            </a:r>
            <a:r>
              <a:rPr dirty="0" sz="2050" spc="-40">
                <a:latin typeface="Trebuchet MS"/>
                <a:cs typeface="Trebuchet MS"/>
              </a:rPr>
              <a:t>h</a:t>
            </a:r>
            <a:r>
              <a:rPr dirty="0" sz="2050" spc="-110">
                <a:latin typeface="Trebuchet MS"/>
                <a:cs typeface="Trebuchet MS"/>
              </a:rPr>
              <a:t>e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35">
                <a:latin typeface="Trebuchet MS"/>
                <a:cs typeface="Trebuchet MS"/>
              </a:rPr>
              <a:t>n</a:t>
            </a:r>
            <a:r>
              <a:rPr dirty="0" sz="2050" spc="-135">
                <a:latin typeface="Trebuchet MS"/>
                <a:cs typeface="Trebuchet MS"/>
              </a:rPr>
              <a:t>e</a:t>
            </a:r>
            <a:r>
              <a:rPr dirty="0" sz="2050" spc="-160">
                <a:latin typeface="Trebuchet MS"/>
                <a:cs typeface="Trebuchet MS"/>
              </a:rPr>
              <a:t>t</a:t>
            </a:r>
            <a:r>
              <a:rPr dirty="0" sz="2050" spc="-95">
                <a:latin typeface="Trebuchet MS"/>
                <a:cs typeface="Trebuchet MS"/>
              </a:rPr>
              <a:t>w</a:t>
            </a:r>
            <a:r>
              <a:rPr dirty="0" sz="2050" spc="-20">
                <a:latin typeface="Trebuchet MS"/>
                <a:cs typeface="Trebuchet MS"/>
              </a:rPr>
              <a:t>o</a:t>
            </a:r>
            <a:r>
              <a:rPr dirty="0" sz="2050" spc="-125">
                <a:latin typeface="Trebuchet MS"/>
                <a:cs typeface="Trebuchet MS"/>
              </a:rPr>
              <a:t>r</a:t>
            </a:r>
            <a:r>
              <a:rPr dirty="0" sz="2050" spc="-40">
                <a:latin typeface="Trebuchet MS"/>
                <a:cs typeface="Trebuchet MS"/>
              </a:rPr>
              <a:t>k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14">
                <a:latin typeface="Trebuchet MS"/>
                <a:cs typeface="Trebuchet MS"/>
              </a:rPr>
              <a:t>i</a:t>
            </a:r>
            <a:r>
              <a:rPr dirty="0" sz="2050" spc="20">
                <a:latin typeface="Trebuchet MS"/>
                <a:cs typeface="Trebuchet MS"/>
              </a:rPr>
              <a:t>s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40">
                <a:latin typeface="Trebuchet MS"/>
                <a:cs typeface="Trebuchet MS"/>
              </a:rPr>
              <a:t>d</a:t>
            </a:r>
            <a:r>
              <a:rPr dirty="0" sz="2050" spc="-114">
                <a:latin typeface="Trebuchet MS"/>
                <a:cs typeface="Trebuchet MS"/>
              </a:rPr>
              <a:t>i</a:t>
            </a:r>
            <a:r>
              <a:rPr dirty="0" sz="2050" spc="-90">
                <a:latin typeface="Trebuchet MS"/>
                <a:cs typeface="Trebuchet MS"/>
              </a:rPr>
              <a:t>v</a:t>
            </a:r>
            <a:r>
              <a:rPr dirty="0" sz="2050" spc="-114">
                <a:latin typeface="Trebuchet MS"/>
                <a:cs typeface="Trebuchet MS"/>
              </a:rPr>
              <a:t>i</a:t>
            </a:r>
            <a:r>
              <a:rPr dirty="0" sz="2050" spc="-40">
                <a:latin typeface="Trebuchet MS"/>
                <a:cs typeface="Trebuchet MS"/>
              </a:rPr>
              <a:t>d</a:t>
            </a:r>
            <a:r>
              <a:rPr dirty="0" sz="2050" spc="-135">
                <a:latin typeface="Trebuchet MS"/>
                <a:cs typeface="Trebuchet MS"/>
              </a:rPr>
              <a:t>e</a:t>
            </a:r>
            <a:r>
              <a:rPr dirty="0" sz="2050" spc="-15">
                <a:latin typeface="Trebuchet MS"/>
                <a:cs typeface="Trebuchet MS"/>
              </a:rPr>
              <a:t>d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14">
                <a:latin typeface="Trebuchet MS"/>
                <a:cs typeface="Trebuchet MS"/>
              </a:rPr>
              <a:t>i</a:t>
            </a:r>
            <a:r>
              <a:rPr dirty="0" sz="2050" spc="-35">
                <a:latin typeface="Trebuchet MS"/>
                <a:cs typeface="Trebuchet MS"/>
              </a:rPr>
              <a:t>n</a:t>
            </a:r>
            <a:r>
              <a:rPr dirty="0" sz="2050" spc="-160">
                <a:latin typeface="Trebuchet MS"/>
                <a:cs typeface="Trebuchet MS"/>
              </a:rPr>
              <a:t>t</a:t>
            </a:r>
            <a:r>
              <a:rPr dirty="0" sz="2050" spc="5">
                <a:latin typeface="Trebuchet MS"/>
                <a:cs typeface="Trebuchet MS"/>
              </a:rPr>
              <a:t>o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70">
                <a:latin typeface="Trebuchet MS"/>
                <a:cs typeface="Trebuchet MS"/>
              </a:rPr>
              <a:t>3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75">
                <a:latin typeface="Trebuchet MS"/>
                <a:cs typeface="Trebuchet MS"/>
              </a:rPr>
              <a:t>a</a:t>
            </a:r>
            <a:r>
              <a:rPr dirty="0" sz="2050" spc="-125">
                <a:latin typeface="Trebuchet MS"/>
                <a:cs typeface="Trebuchet MS"/>
              </a:rPr>
              <a:t>r</a:t>
            </a:r>
            <a:r>
              <a:rPr dirty="0" sz="2050" spc="-135">
                <a:latin typeface="Trebuchet MS"/>
                <a:cs typeface="Trebuchet MS"/>
              </a:rPr>
              <a:t>e</a:t>
            </a:r>
            <a:r>
              <a:rPr dirty="0" sz="2050" spc="-75">
                <a:latin typeface="Trebuchet MS"/>
                <a:cs typeface="Trebuchet MS"/>
              </a:rPr>
              <a:t>a</a:t>
            </a:r>
            <a:r>
              <a:rPr dirty="0" sz="2050" spc="20">
                <a:latin typeface="Trebuchet MS"/>
                <a:cs typeface="Trebuchet MS"/>
              </a:rPr>
              <a:t>s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260">
                <a:latin typeface="Trebuchet MS"/>
                <a:cs typeface="Trebuchet MS"/>
              </a:rPr>
              <a:t>:</a:t>
            </a:r>
            <a:endParaRPr sz="2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rebuchet MS"/>
              <a:cs typeface="Trebuchet MS"/>
            </a:endParaRPr>
          </a:p>
          <a:p>
            <a:pPr marL="455295" marR="5080" indent="-201295">
              <a:lnSpc>
                <a:spcPct val="115900"/>
              </a:lnSpc>
              <a:buAutoNum type="arabicPeriod"/>
              <a:tabLst>
                <a:tab pos="455930" algn="l"/>
              </a:tabLst>
            </a:pPr>
            <a:r>
              <a:rPr dirty="0" sz="2050" spc="-45">
                <a:latin typeface="Trebuchet MS"/>
                <a:cs typeface="Trebuchet MS"/>
              </a:rPr>
              <a:t>ADMIN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95">
                <a:latin typeface="Trebuchet MS"/>
                <a:cs typeface="Trebuchet MS"/>
              </a:rPr>
              <a:t>DEPT: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25">
                <a:latin typeface="Trebuchet MS"/>
                <a:cs typeface="Trebuchet MS"/>
              </a:rPr>
              <a:t>it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70">
                <a:latin typeface="Trebuchet MS"/>
                <a:cs typeface="Trebuchet MS"/>
              </a:rPr>
              <a:t>controls</a:t>
            </a:r>
            <a:r>
              <a:rPr dirty="0" sz="2050" spc="-245">
                <a:latin typeface="Trebuchet MS"/>
                <a:cs typeface="Trebuchet MS"/>
              </a:rPr>
              <a:t> </a:t>
            </a:r>
            <a:r>
              <a:rPr dirty="0" sz="2050" spc="-105">
                <a:latin typeface="Trebuchet MS"/>
                <a:cs typeface="Trebuchet MS"/>
              </a:rPr>
              <a:t>the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80">
                <a:latin typeface="Trebuchet MS"/>
                <a:cs typeface="Trebuchet MS"/>
              </a:rPr>
              <a:t>whole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95">
                <a:latin typeface="Trebuchet MS"/>
                <a:cs typeface="Trebuchet MS"/>
              </a:rPr>
              <a:t>part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00">
                <a:latin typeface="Trebuchet MS"/>
                <a:cs typeface="Trebuchet MS"/>
              </a:rPr>
              <a:t>of</a:t>
            </a:r>
            <a:r>
              <a:rPr dirty="0" sz="2050" spc="-245">
                <a:latin typeface="Trebuchet MS"/>
                <a:cs typeface="Trebuchet MS"/>
              </a:rPr>
              <a:t> </a:t>
            </a:r>
            <a:r>
              <a:rPr dirty="0" sz="2050" spc="-105">
                <a:latin typeface="Trebuchet MS"/>
                <a:cs typeface="Trebuchet MS"/>
              </a:rPr>
              <a:t>the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90">
                <a:latin typeface="Trebuchet MS"/>
                <a:cs typeface="Trebuchet MS"/>
              </a:rPr>
              <a:t>network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40">
                <a:latin typeface="Trebuchet MS"/>
                <a:cs typeface="Trebuchet MS"/>
              </a:rPr>
              <a:t>and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25">
                <a:latin typeface="Trebuchet MS"/>
                <a:cs typeface="Trebuchet MS"/>
              </a:rPr>
              <a:t>it </a:t>
            </a:r>
            <a:r>
              <a:rPr dirty="0" sz="2050" spc="-600">
                <a:latin typeface="Trebuchet MS"/>
                <a:cs typeface="Trebuchet MS"/>
              </a:rPr>
              <a:t> </a:t>
            </a:r>
            <a:r>
              <a:rPr dirty="0" sz="2050" spc="-80">
                <a:latin typeface="Trebuchet MS"/>
                <a:cs typeface="Trebuchet MS"/>
              </a:rPr>
              <a:t>constituents </a:t>
            </a:r>
            <a:r>
              <a:rPr dirty="0" sz="2050" spc="-100">
                <a:latin typeface="Trebuchet MS"/>
                <a:cs typeface="Trebuchet MS"/>
              </a:rPr>
              <a:t>of </a:t>
            </a:r>
            <a:r>
              <a:rPr dirty="0" sz="2050" spc="-50">
                <a:latin typeface="Trebuchet MS"/>
                <a:cs typeface="Trebuchet MS"/>
              </a:rPr>
              <a:t>a </a:t>
            </a:r>
            <a:r>
              <a:rPr dirty="0" sz="2050" spc="-125">
                <a:latin typeface="Trebuchet MS"/>
                <a:cs typeface="Trebuchet MS"/>
              </a:rPr>
              <a:t>printer, </a:t>
            </a:r>
            <a:r>
              <a:rPr dirty="0" sz="2050" spc="-70">
                <a:latin typeface="Trebuchet MS"/>
                <a:cs typeface="Trebuchet MS"/>
              </a:rPr>
              <a:t>access </a:t>
            </a:r>
            <a:r>
              <a:rPr dirty="0" sz="2050" spc="-105">
                <a:latin typeface="Trebuchet MS"/>
                <a:cs typeface="Trebuchet MS"/>
              </a:rPr>
              <a:t>point, </a:t>
            </a:r>
            <a:r>
              <a:rPr dirty="0" sz="2050" spc="-60">
                <a:latin typeface="Trebuchet MS"/>
                <a:cs typeface="Trebuchet MS"/>
              </a:rPr>
              <a:t>end </a:t>
            </a:r>
            <a:r>
              <a:rPr dirty="0" sz="2050" spc="-70">
                <a:latin typeface="Trebuchet MS"/>
                <a:cs typeface="Trebuchet MS"/>
              </a:rPr>
              <a:t>system </a:t>
            </a:r>
            <a:r>
              <a:rPr dirty="0" sz="2050" spc="-40">
                <a:latin typeface="Trebuchet MS"/>
                <a:cs typeface="Trebuchet MS"/>
              </a:rPr>
              <a:t>and </a:t>
            </a:r>
            <a:r>
              <a:rPr dirty="0" sz="2050" spc="-135">
                <a:latin typeface="Trebuchet MS"/>
                <a:cs typeface="Trebuchet MS"/>
              </a:rPr>
              <a:t>few </a:t>
            </a:r>
            <a:r>
              <a:rPr dirty="0" sz="2050" spc="-610">
                <a:latin typeface="Trebuchet MS"/>
                <a:cs typeface="Trebuchet MS"/>
              </a:rPr>
              <a:t> </a:t>
            </a:r>
            <a:r>
              <a:rPr dirty="0" sz="2050" spc="-75">
                <a:latin typeface="Trebuchet MS"/>
                <a:cs typeface="Trebuchet MS"/>
              </a:rPr>
              <a:t>smart</a:t>
            </a:r>
            <a:r>
              <a:rPr dirty="0" sz="2050" spc="-254">
                <a:latin typeface="Trebuchet MS"/>
                <a:cs typeface="Trebuchet MS"/>
              </a:rPr>
              <a:t> </a:t>
            </a:r>
            <a:r>
              <a:rPr dirty="0" sz="2050" spc="-110">
                <a:latin typeface="Trebuchet MS"/>
                <a:cs typeface="Trebuchet MS"/>
              </a:rPr>
              <a:t>devices.</a:t>
            </a:r>
            <a:endParaRPr sz="2050">
              <a:latin typeface="Trebuchet MS"/>
              <a:cs typeface="Trebuchet MS"/>
            </a:endParaRPr>
          </a:p>
          <a:p>
            <a:pPr marL="455295" indent="-212725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455930" algn="l"/>
              </a:tabLst>
            </a:pPr>
            <a:r>
              <a:rPr dirty="0" sz="2050" spc="-65">
                <a:latin typeface="Trebuchet MS"/>
                <a:cs typeface="Trebuchet MS"/>
              </a:rPr>
              <a:t>FINANCE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95">
                <a:latin typeface="Trebuchet MS"/>
                <a:cs typeface="Trebuchet MS"/>
              </a:rPr>
              <a:t>DEPT: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25">
                <a:latin typeface="Trebuchet MS"/>
                <a:cs typeface="Trebuchet MS"/>
              </a:rPr>
              <a:t>it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70">
                <a:latin typeface="Trebuchet MS"/>
                <a:cs typeface="Trebuchet MS"/>
              </a:rPr>
              <a:t>controls</a:t>
            </a:r>
            <a:r>
              <a:rPr dirty="0" sz="2050" spc="-245">
                <a:latin typeface="Trebuchet MS"/>
                <a:cs typeface="Trebuchet MS"/>
              </a:rPr>
              <a:t> </a:t>
            </a:r>
            <a:r>
              <a:rPr dirty="0" sz="2050" spc="-95">
                <a:latin typeface="Trebuchet MS"/>
                <a:cs typeface="Trebuchet MS"/>
              </a:rPr>
              <a:t>financial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95">
                <a:latin typeface="Trebuchet MS"/>
                <a:cs typeface="Trebuchet MS"/>
              </a:rPr>
              <a:t>part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00">
                <a:latin typeface="Trebuchet MS"/>
                <a:cs typeface="Trebuchet MS"/>
              </a:rPr>
              <a:t>of</a:t>
            </a:r>
            <a:r>
              <a:rPr dirty="0" sz="2050" spc="-245">
                <a:latin typeface="Trebuchet MS"/>
                <a:cs typeface="Trebuchet MS"/>
              </a:rPr>
              <a:t> </a:t>
            </a:r>
            <a:r>
              <a:rPr dirty="0" sz="2050" spc="-105">
                <a:latin typeface="Trebuchet MS"/>
                <a:cs typeface="Trebuchet MS"/>
              </a:rPr>
              <a:t>the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14">
                <a:latin typeface="Trebuchet MS"/>
                <a:cs typeface="Trebuchet MS"/>
              </a:rPr>
              <a:t>network.</a:t>
            </a:r>
            <a:endParaRPr sz="2050">
              <a:latin typeface="Trebuchet MS"/>
              <a:cs typeface="Trebuchet MS"/>
            </a:endParaRPr>
          </a:p>
          <a:p>
            <a:pPr marL="455295" indent="-212725">
              <a:lnSpc>
                <a:spcPct val="100000"/>
              </a:lnSpc>
              <a:spcBef>
                <a:spcPts val="390"/>
              </a:spcBef>
              <a:buAutoNum type="arabicPeriod"/>
              <a:tabLst>
                <a:tab pos="455930" algn="l"/>
              </a:tabLst>
            </a:pPr>
            <a:r>
              <a:rPr dirty="0" sz="2050" spc="-90">
                <a:latin typeface="Trebuchet MS"/>
                <a:cs typeface="Trebuchet MS"/>
              </a:rPr>
              <a:t>CS/RECEPTION: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25">
                <a:latin typeface="Trebuchet MS"/>
                <a:cs typeface="Trebuchet MS"/>
              </a:rPr>
              <a:t>it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00">
                <a:latin typeface="Trebuchet MS"/>
                <a:cs typeface="Trebuchet MS"/>
              </a:rPr>
              <a:t>interacts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100">
                <a:latin typeface="Trebuchet MS"/>
                <a:cs typeface="Trebuchet MS"/>
              </a:rPr>
              <a:t>with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70">
                <a:latin typeface="Trebuchet MS"/>
                <a:cs typeface="Trebuchet MS"/>
              </a:rPr>
              <a:t>communication</a:t>
            </a:r>
            <a:r>
              <a:rPr dirty="0" sz="2050" spc="-250">
                <a:latin typeface="Trebuchet MS"/>
                <a:cs typeface="Trebuchet MS"/>
              </a:rPr>
              <a:t> </a:t>
            </a:r>
            <a:r>
              <a:rPr dirty="0" sz="2050" spc="-95">
                <a:latin typeface="Trebuchet MS"/>
                <a:cs typeface="Trebuchet MS"/>
              </a:rPr>
              <a:t>tasks.</a:t>
            </a:r>
            <a:endParaRPr sz="20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41823" y="2086060"/>
            <a:ext cx="1534795" cy="72936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980"/>
              </a:lnSpc>
            </a:pPr>
            <a:r>
              <a:rPr dirty="0" sz="1800" spc="-95" b="1">
                <a:solidFill>
                  <a:srgbClr val="910C7C"/>
                </a:solidFill>
                <a:latin typeface="Arial"/>
                <a:cs typeface="Arial"/>
              </a:rPr>
              <a:t>Devices</a:t>
            </a:r>
            <a:endParaRPr sz="1800">
              <a:latin typeface="Arial"/>
              <a:cs typeface="Arial"/>
            </a:endParaRPr>
          </a:p>
          <a:p>
            <a:pPr algn="ctr" marL="141605" marR="134620" indent="-635">
              <a:lnSpc>
                <a:spcPct val="284700"/>
              </a:lnSpc>
            </a:pPr>
            <a:r>
              <a:rPr dirty="0" sz="1800" spc="-70" b="1">
                <a:solidFill>
                  <a:srgbClr val="910C7C"/>
                </a:solidFill>
                <a:latin typeface="Arial"/>
                <a:cs typeface="Arial"/>
              </a:rPr>
              <a:t>Laptop </a:t>
            </a:r>
            <a:r>
              <a:rPr dirty="0" sz="1800" spc="-65" b="1">
                <a:solidFill>
                  <a:srgbClr val="910C7C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910C7C"/>
                </a:solidFill>
                <a:latin typeface="Arial"/>
                <a:cs typeface="Arial"/>
              </a:rPr>
              <a:t>SmartPhone  </a:t>
            </a:r>
            <a:r>
              <a:rPr dirty="0" sz="1800" spc="-35" b="1">
                <a:solidFill>
                  <a:srgbClr val="910C7C"/>
                </a:solidFill>
                <a:latin typeface="Arial"/>
                <a:cs typeface="Arial"/>
              </a:rPr>
              <a:t>Tablet</a:t>
            </a:r>
            <a:endParaRPr sz="1800">
              <a:latin typeface="Arial"/>
              <a:cs typeface="Arial"/>
            </a:endParaRPr>
          </a:p>
          <a:p>
            <a:pPr algn="ctr" marL="210185" marR="202565">
              <a:lnSpc>
                <a:spcPts val="6200"/>
              </a:lnSpc>
              <a:spcBef>
                <a:spcPts val="755"/>
              </a:spcBef>
            </a:pPr>
            <a:r>
              <a:rPr dirty="0" sz="1800" spc="-100" b="1">
                <a:solidFill>
                  <a:srgbClr val="910C7C"/>
                </a:solidFill>
                <a:latin typeface="Arial"/>
                <a:cs typeface="Arial"/>
              </a:rPr>
              <a:t>AcessPoint  </a:t>
            </a:r>
            <a:r>
              <a:rPr dirty="0" sz="1800" spc="-80" b="1">
                <a:solidFill>
                  <a:srgbClr val="910C7C"/>
                </a:solidFill>
                <a:latin typeface="Arial"/>
                <a:cs typeface="Arial"/>
              </a:rPr>
              <a:t>Switch</a:t>
            </a:r>
            <a:endParaRPr sz="1800">
              <a:latin typeface="Arial"/>
              <a:cs typeface="Arial"/>
            </a:endParaRPr>
          </a:p>
          <a:p>
            <a:pPr algn="ctr" marL="421005" marR="413384">
              <a:lnSpc>
                <a:spcPts val="6070"/>
              </a:lnSpc>
              <a:spcBef>
                <a:spcPts val="50"/>
              </a:spcBef>
            </a:pPr>
            <a:r>
              <a:rPr dirty="0" sz="1800" spc="-55" b="1">
                <a:solidFill>
                  <a:srgbClr val="910C7C"/>
                </a:solidFill>
                <a:latin typeface="Arial"/>
                <a:cs typeface="Arial"/>
              </a:rPr>
              <a:t>Router  </a:t>
            </a:r>
            <a:r>
              <a:rPr dirty="0" sz="1800" spc="-70" b="1">
                <a:solidFill>
                  <a:srgbClr val="910C7C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65" b="1">
                <a:solidFill>
                  <a:srgbClr val="910C7C"/>
                </a:solidFill>
                <a:latin typeface="Arial"/>
                <a:cs typeface="Arial"/>
              </a:rPr>
              <a:t>Coaxialcable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dirty="0" sz="1800" spc="-40" b="1">
                <a:solidFill>
                  <a:srgbClr val="910C7C"/>
                </a:solidFill>
                <a:latin typeface="Arial"/>
                <a:cs typeface="Arial"/>
              </a:rPr>
              <a:t>Coper-Straight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98555" y="2086060"/>
            <a:ext cx="2736850" cy="72936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980"/>
              </a:lnSpc>
            </a:pPr>
            <a:r>
              <a:rPr dirty="0" sz="1800" spc="-75" b="1">
                <a:solidFill>
                  <a:srgbClr val="910C7C"/>
                </a:solidFill>
                <a:latin typeface="Arial"/>
                <a:cs typeface="Arial"/>
              </a:rPr>
              <a:t>Type</a:t>
            </a:r>
            <a:r>
              <a:rPr dirty="0" sz="1800" spc="-70" b="1">
                <a:solidFill>
                  <a:srgbClr val="910C7C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910C7C"/>
                </a:solidFill>
                <a:latin typeface="Arial"/>
                <a:cs typeface="Arial"/>
              </a:rPr>
              <a:t>Of</a:t>
            </a:r>
            <a:r>
              <a:rPr dirty="0" sz="1800" spc="-70" b="1">
                <a:solidFill>
                  <a:srgbClr val="910C7C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910C7C"/>
                </a:solidFill>
                <a:latin typeface="Arial"/>
                <a:cs typeface="Arial"/>
              </a:rPr>
              <a:t>DEVICE</a:t>
            </a:r>
            <a:endParaRPr sz="1800">
              <a:latin typeface="Arial"/>
              <a:cs typeface="Arial"/>
            </a:endParaRPr>
          </a:p>
          <a:p>
            <a:pPr algn="just" marL="751205" marR="743585">
              <a:lnSpc>
                <a:spcPct val="284700"/>
              </a:lnSpc>
            </a:pPr>
            <a:r>
              <a:rPr dirty="0" sz="1800" spc="-90" b="1">
                <a:solidFill>
                  <a:srgbClr val="910C7C"/>
                </a:solidFill>
                <a:latin typeface="Arial"/>
                <a:cs typeface="Arial"/>
              </a:rPr>
              <a:t>End</a:t>
            </a:r>
            <a:r>
              <a:rPr dirty="0" sz="1800" spc="-70" b="1">
                <a:solidFill>
                  <a:srgbClr val="910C7C"/>
                </a:solidFill>
                <a:latin typeface="Arial"/>
                <a:cs typeface="Arial"/>
              </a:rPr>
              <a:t> </a:t>
            </a:r>
            <a:r>
              <a:rPr dirty="0" sz="1800" spc="-85" b="1">
                <a:solidFill>
                  <a:srgbClr val="910C7C"/>
                </a:solidFill>
                <a:latin typeface="Arial"/>
                <a:cs typeface="Arial"/>
              </a:rPr>
              <a:t>Devices  </a:t>
            </a:r>
            <a:r>
              <a:rPr dirty="0" sz="1800" spc="-90" b="1">
                <a:solidFill>
                  <a:srgbClr val="910C7C"/>
                </a:solidFill>
                <a:latin typeface="Arial"/>
                <a:cs typeface="Arial"/>
              </a:rPr>
              <a:t>End</a:t>
            </a:r>
            <a:r>
              <a:rPr dirty="0" sz="1800" spc="-70" b="1">
                <a:solidFill>
                  <a:srgbClr val="910C7C"/>
                </a:solidFill>
                <a:latin typeface="Arial"/>
                <a:cs typeface="Arial"/>
              </a:rPr>
              <a:t> </a:t>
            </a:r>
            <a:r>
              <a:rPr dirty="0" sz="1800" spc="-85" b="1">
                <a:solidFill>
                  <a:srgbClr val="910C7C"/>
                </a:solidFill>
                <a:latin typeface="Arial"/>
                <a:cs typeface="Arial"/>
              </a:rPr>
              <a:t>Devices  </a:t>
            </a:r>
            <a:r>
              <a:rPr dirty="0" sz="1800" spc="-90" b="1">
                <a:solidFill>
                  <a:srgbClr val="910C7C"/>
                </a:solidFill>
                <a:latin typeface="Arial"/>
                <a:cs typeface="Arial"/>
              </a:rPr>
              <a:t>End</a:t>
            </a:r>
            <a:r>
              <a:rPr dirty="0" sz="1800" spc="-70" b="1">
                <a:solidFill>
                  <a:srgbClr val="910C7C"/>
                </a:solidFill>
                <a:latin typeface="Arial"/>
                <a:cs typeface="Arial"/>
              </a:rPr>
              <a:t> </a:t>
            </a:r>
            <a:r>
              <a:rPr dirty="0" sz="1800" spc="-95" b="1">
                <a:solidFill>
                  <a:srgbClr val="910C7C"/>
                </a:solidFill>
                <a:latin typeface="Arial"/>
                <a:cs typeface="Arial"/>
              </a:rPr>
              <a:t>Devices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6200"/>
              </a:lnSpc>
              <a:spcBef>
                <a:spcPts val="755"/>
              </a:spcBef>
            </a:pPr>
            <a:r>
              <a:rPr dirty="0" sz="1800" spc="-45" b="1">
                <a:solidFill>
                  <a:srgbClr val="910C7C"/>
                </a:solidFill>
                <a:latin typeface="Arial"/>
                <a:cs typeface="Arial"/>
              </a:rPr>
              <a:t>network</a:t>
            </a:r>
            <a:r>
              <a:rPr dirty="0" sz="1800" spc="-70" b="1">
                <a:solidFill>
                  <a:srgbClr val="910C7C"/>
                </a:solidFill>
                <a:latin typeface="Arial"/>
                <a:cs typeface="Arial"/>
              </a:rPr>
              <a:t> </a:t>
            </a:r>
            <a:r>
              <a:rPr dirty="0" sz="1800" spc="-85" b="1">
                <a:solidFill>
                  <a:srgbClr val="910C7C"/>
                </a:solidFill>
                <a:latin typeface="Arial"/>
                <a:cs typeface="Arial"/>
              </a:rPr>
              <a:t>Devices[wirelesss]  </a:t>
            </a:r>
            <a:r>
              <a:rPr dirty="0" sz="1800" spc="-65" b="1">
                <a:solidFill>
                  <a:srgbClr val="910C7C"/>
                </a:solidFill>
                <a:latin typeface="Arial"/>
                <a:cs typeface="Arial"/>
              </a:rPr>
              <a:t>NetworkDevices</a:t>
            </a:r>
            <a:endParaRPr sz="1800">
              <a:latin typeface="Arial"/>
              <a:cs typeface="Arial"/>
            </a:endParaRPr>
          </a:p>
          <a:p>
            <a:pPr algn="ctr" marL="542290" marR="535305">
              <a:lnSpc>
                <a:spcPts val="6070"/>
              </a:lnSpc>
              <a:spcBef>
                <a:spcPts val="50"/>
              </a:spcBef>
            </a:pPr>
            <a:r>
              <a:rPr dirty="0" sz="1800" spc="-65" b="1">
                <a:solidFill>
                  <a:srgbClr val="910C7C"/>
                </a:solidFill>
                <a:latin typeface="Arial"/>
                <a:cs typeface="Arial"/>
              </a:rPr>
              <a:t>NetworkDevices  NetworkDevices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75" b="1">
                <a:solidFill>
                  <a:srgbClr val="910C7C"/>
                </a:solidFill>
                <a:latin typeface="Arial"/>
                <a:cs typeface="Arial"/>
              </a:rPr>
              <a:t>Cables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20"/>
              </a:spcBef>
            </a:pPr>
            <a:r>
              <a:rPr dirty="0" sz="1800" spc="-75" b="1">
                <a:solidFill>
                  <a:srgbClr val="910C7C"/>
                </a:solidFill>
                <a:latin typeface="Arial"/>
                <a:cs typeface="Arial"/>
              </a:rPr>
              <a:t>Cables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11299" y="1815639"/>
          <a:ext cx="8373109" cy="7838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7979"/>
                <a:gridCol w="4157979"/>
              </a:tblGrid>
              <a:tr h="781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81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81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81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77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81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81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77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77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81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910C7C"/>
                      </a:solidFill>
                      <a:prstDash val="solid"/>
                    </a:lnL>
                    <a:lnR w="38100">
                      <a:solidFill>
                        <a:srgbClr val="910C7C"/>
                      </a:solidFill>
                      <a:prstDash val="solid"/>
                    </a:lnR>
                    <a:lnT w="38100">
                      <a:solidFill>
                        <a:srgbClr val="910C7C"/>
                      </a:solidFill>
                      <a:prstDash val="solid"/>
                    </a:lnT>
                    <a:lnB w="38100">
                      <a:solidFill>
                        <a:srgbClr val="910C7C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153" y="3419541"/>
            <a:ext cx="6466720" cy="19621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98599" y="417166"/>
            <a:ext cx="3914140" cy="1351915"/>
          </a:xfrm>
          <a:prstGeom prst="rect"/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5170"/>
              </a:lnSpc>
              <a:spcBef>
                <a:spcPts val="300"/>
              </a:spcBef>
            </a:pPr>
            <a:r>
              <a:rPr dirty="0" sz="4400" spc="-165">
                <a:solidFill>
                  <a:srgbClr val="2F0331"/>
                </a:solidFill>
                <a:latin typeface="Arial"/>
                <a:cs typeface="Arial"/>
              </a:rPr>
              <a:t>D</a:t>
            </a:r>
            <a:r>
              <a:rPr dirty="0" sz="4400" spc="-165">
                <a:solidFill>
                  <a:srgbClr val="2F0331"/>
                </a:solidFill>
                <a:latin typeface="Arial"/>
                <a:cs typeface="Arial"/>
              </a:rPr>
              <a:t>e</a:t>
            </a:r>
            <a:r>
              <a:rPr dirty="0" sz="4400" spc="-310">
                <a:solidFill>
                  <a:srgbClr val="2F0331"/>
                </a:solidFill>
                <a:latin typeface="Arial"/>
                <a:cs typeface="Arial"/>
              </a:rPr>
              <a:t>v</a:t>
            </a:r>
            <a:r>
              <a:rPr dirty="0" sz="4400" spc="-90">
                <a:solidFill>
                  <a:srgbClr val="2F0331"/>
                </a:solidFill>
                <a:latin typeface="Arial"/>
                <a:cs typeface="Arial"/>
              </a:rPr>
              <a:t>i</a:t>
            </a:r>
            <a:r>
              <a:rPr dirty="0" sz="4400" spc="-300">
                <a:solidFill>
                  <a:srgbClr val="2F0331"/>
                </a:solidFill>
                <a:latin typeface="Arial"/>
                <a:cs typeface="Arial"/>
              </a:rPr>
              <a:t>c</a:t>
            </a:r>
            <a:r>
              <a:rPr dirty="0" sz="4400" spc="-165">
                <a:solidFill>
                  <a:srgbClr val="2F0331"/>
                </a:solidFill>
                <a:latin typeface="Arial"/>
                <a:cs typeface="Arial"/>
              </a:rPr>
              <a:t>e</a:t>
            </a:r>
            <a:r>
              <a:rPr dirty="0" sz="4400" spc="-500">
                <a:solidFill>
                  <a:srgbClr val="2F0331"/>
                </a:solidFill>
                <a:latin typeface="Arial"/>
                <a:cs typeface="Arial"/>
              </a:rPr>
              <a:t>s</a:t>
            </a:r>
            <a:r>
              <a:rPr dirty="0" sz="4400" spc="-170">
                <a:solidFill>
                  <a:srgbClr val="2F0331"/>
                </a:solidFill>
                <a:latin typeface="Arial"/>
                <a:cs typeface="Arial"/>
              </a:rPr>
              <a:t> </a:t>
            </a:r>
            <a:r>
              <a:rPr dirty="0" sz="4400" spc="-225">
                <a:solidFill>
                  <a:srgbClr val="2F0331"/>
                </a:solidFill>
                <a:latin typeface="Arial"/>
                <a:cs typeface="Arial"/>
              </a:rPr>
              <a:t>U</a:t>
            </a:r>
            <a:r>
              <a:rPr dirty="0" sz="4400" spc="-505">
                <a:solidFill>
                  <a:srgbClr val="2F0331"/>
                </a:solidFill>
                <a:latin typeface="Arial"/>
                <a:cs typeface="Arial"/>
              </a:rPr>
              <a:t>s</a:t>
            </a:r>
            <a:r>
              <a:rPr dirty="0" sz="4400" spc="-165">
                <a:solidFill>
                  <a:srgbClr val="2F0331"/>
                </a:solidFill>
                <a:latin typeface="Arial"/>
                <a:cs typeface="Arial"/>
              </a:rPr>
              <a:t>e</a:t>
            </a:r>
            <a:r>
              <a:rPr dirty="0" sz="4400" spc="-180">
                <a:solidFill>
                  <a:srgbClr val="2F0331"/>
                </a:solidFill>
                <a:latin typeface="Arial"/>
                <a:cs typeface="Arial"/>
              </a:rPr>
              <a:t>d</a:t>
            </a:r>
            <a:r>
              <a:rPr dirty="0" sz="4400" spc="-170">
                <a:solidFill>
                  <a:srgbClr val="2F0331"/>
                </a:solidFill>
                <a:latin typeface="Arial"/>
                <a:cs typeface="Arial"/>
              </a:rPr>
              <a:t> </a:t>
            </a:r>
            <a:r>
              <a:rPr dirty="0" sz="4400" spc="95">
                <a:solidFill>
                  <a:srgbClr val="2F0331"/>
                </a:solidFill>
                <a:latin typeface="Arial"/>
                <a:cs typeface="Arial"/>
              </a:rPr>
              <a:t>I</a:t>
            </a:r>
            <a:r>
              <a:rPr dirty="0" sz="4400" spc="-130">
                <a:solidFill>
                  <a:srgbClr val="2F0331"/>
                </a:solidFill>
                <a:latin typeface="Arial"/>
                <a:cs typeface="Arial"/>
              </a:rPr>
              <a:t>n  </a:t>
            </a:r>
            <a:r>
              <a:rPr dirty="0" sz="4400" spc="-165">
                <a:solidFill>
                  <a:srgbClr val="2F0331"/>
                </a:solidFill>
                <a:latin typeface="Arial"/>
                <a:cs typeface="Arial"/>
              </a:rPr>
              <a:t>T</a:t>
            </a:r>
            <a:r>
              <a:rPr dirty="0" sz="4400" spc="-190">
                <a:solidFill>
                  <a:srgbClr val="2F0331"/>
                </a:solidFill>
                <a:latin typeface="Arial"/>
                <a:cs typeface="Arial"/>
              </a:rPr>
              <a:t>h</a:t>
            </a:r>
            <a:r>
              <a:rPr dirty="0" sz="4400" spc="-160">
                <a:solidFill>
                  <a:srgbClr val="2F0331"/>
                </a:solidFill>
                <a:latin typeface="Arial"/>
                <a:cs typeface="Arial"/>
              </a:rPr>
              <a:t>e</a:t>
            </a:r>
            <a:r>
              <a:rPr dirty="0" sz="4400" spc="-170">
                <a:solidFill>
                  <a:srgbClr val="2F0331"/>
                </a:solidFill>
                <a:latin typeface="Arial"/>
                <a:cs typeface="Arial"/>
              </a:rPr>
              <a:t> </a:t>
            </a:r>
            <a:r>
              <a:rPr dirty="0" sz="4400" spc="-65">
                <a:solidFill>
                  <a:srgbClr val="2F0331"/>
                </a:solidFill>
                <a:latin typeface="Arial"/>
                <a:cs typeface="Arial"/>
              </a:rPr>
              <a:t>N</a:t>
            </a:r>
            <a:r>
              <a:rPr dirty="0" sz="4400" spc="-165">
                <a:solidFill>
                  <a:srgbClr val="2F0331"/>
                </a:solidFill>
                <a:latin typeface="Arial"/>
                <a:cs typeface="Arial"/>
              </a:rPr>
              <a:t>e</a:t>
            </a:r>
            <a:r>
              <a:rPr dirty="0" sz="4400" spc="145">
                <a:solidFill>
                  <a:srgbClr val="2F0331"/>
                </a:solidFill>
                <a:latin typeface="Arial"/>
                <a:cs typeface="Arial"/>
              </a:rPr>
              <a:t>t</a:t>
            </a:r>
            <a:r>
              <a:rPr dirty="0" sz="4400" spc="-285">
                <a:solidFill>
                  <a:srgbClr val="2F0331"/>
                </a:solidFill>
                <a:latin typeface="Arial"/>
                <a:cs typeface="Arial"/>
              </a:rPr>
              <a:t>w</a:t>
            </a:r>
            <a:r>
              <a:rPr dirty="0" sz="4400" spc="-275">
                <a:solidFill>
                  <a:srgbClr val="2F0331"/>
                </a:solidFill>
                <a:latin typeface="Arial"/>
                <a:cs typeface="Arial"/>
              </a:rPr>
              <a:t>o</a:t>
            </a:r>
            <a:r>
              <a:rPr dirty="0" sz="4400" spc="30">
                <a:solidFill>
                  <a:srgbClr val="2F0331"/>
                </a:solidFill>
                <a:latin typeface="Arial"/>
                <a:cs typeface="Arial"/>
              </a:rPr>
              <a:t>r</a:t>
            </a:r>
            <a:r>
              <a:rPr dirty="0" sz="4400" spc="-50">
                <a:solidFill>
                  <a:srgbClr val="2F0331"/>
                </a:solidFill>
                <a:latin typeface="Arial"/>
                <a:cs typeface="Arial"/>
              </a:rPr>
              <a:t>k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9363" y="4457167"/>
            <a:ext cx="6309360" cy="11036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575">
                <a:latin typeface="Arial"/>
                <a:cs typeface="Arial"/>
              </a:rPr>
              <a:t>ALL</a:t>
            </a:r>
            <a:r>
              <a:rPr dirty="0" spc="-260">
                <a:latin typeface="Arial"/>
                <a:cs typeface="Arial"/>
              </a:rPr>
              <a:t> </a:t>
            </a:r>
            <a:r>
              <a:rPr dirty="0" spc="-325">
                <a:latin typeface="Arial"/>
                <a:cs typeface="Arial"/>
              </a:rPr>
              <a:t>ELEMENTS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3650" y="1"/>
            <a:ext cx="4453833" cy="32172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9306" y="9324805"/>
            <a:ext cx="1028693" cy="9621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71444"/>
            <a:ext cx="2253114" cy="26155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42842" y="0"/>
            <a:ext cx="3345156" cy="34600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690" y="2983584"/>
            <a:ext cx="5657849" cy="52196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7185" y="3056577"/>
            <a:ext cx="5591599" cy="44769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86407" y="2751168"/>
            <a:ext cx="6400799" cy="56864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8204" y="598519"/>
            <a:ext cx="489458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105" b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dirty="0" sz="5200" spc="20" b="0">
                <a:solidFill>
                  <a:srgbClr val="000000"/>
                </a:solidFill>
                <a:latin typeface="Lucida Sans Unicode"/>
                <a:cs typeface="Lucida Sans Unicode"/>
              </a:rPr>
              <a:t>ll</a:t>
            </a:r>
            <a:r>
              <a:rPr dirty="0" sz="5200" spc="-37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5200" spc="180" b="0">
                <a:solidFill>
                  <a:srgbClr val="000000"/>
                </a:solidFill>
                <a:latin typeface="Lucida Sans Unicode"/>
                <a:cs typeface="Lucida Sans Unicode"/>
              </a:rPr>
              <a:t>t</a:t>
            </a:r>
            <a:r>
              <a:rPr dirty="0" sz="5200" spc="-10" b="0">
                <a:solidFill>
                  <a:srgbClr val="000000"/>
                </a:solidFill>
                <a:latin typeface="Lucida Sans Unicode"/>
                <a:cs typeface="Lucida Sans Unicode"/>
              </a:rPr>
              <a:t>h</a:t>
            </a:r>
            <a:r>
              <a:rPr dirty="0" sz="5200" spc="30" b="0">
                <a:solidFill>
                  <a:srgbClr val="000000"/>
                </a:solidFill>
                <a:latin typeface="Lucida Sans Unicode"/>
                <a:cs typeface="Lucida Sans Unicode"/>
              </a:rPr>
              <a:t>r</a:t>
            </a:r>
            <a:r>
              <a:rPr dirty="0" sz="5200" spc="80" b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dirty="0" sz="5200" spc="85" b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dirty="0" sz="5200" spc="-37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5200" spc="65" b="0">
                <a:solidFill>
                  <a:srgbClr val="000000"/>
                </a:solidFill>
                <a:latin typeface="Lucida Sans Unicode"/>
                <a:cs typeface="Lucida Sans Unicode"/>
              </a:rPr>
              <a:t>d</a:t>
            </a:r>
            <a:r>
              <a:rPr dirty="0" sz="5200" spc="80" b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dirty="0" sz="5200" spc="60" b="0">
                <a:solidFill>
                  <a:srgbClr val="000000"/>
                </a:solidFill>
                <a:latin typeface="Lucida Sans Unicode"/>
                <a:cs typeface="Lucida Sans Unicode"/>
              </a:rPr>
              <a:t>p</a:t>
            </a:r>
            <a:r>
              <a:rPr dirty="0" sz="5200" spc="180" b="0">
                <a:solidFill>
                  <a:srgbClr val="000000"/>
                </a:solidFill>
                <a:latin typeface="Lucida Sans Unicode"/>
                <a:cs typeface="Lucida Sans Unicode"/>
              </a:rPr>
              <a:t>t</a:t>
            </a:r>
            <a:r>
              <a:rPr dirty="0" sz="520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s</a:t>
            </a:r>
            <a:r>
              <a:rPr dirty="0" sz="5200" spc="-280" b="0">
                <a:solidFill>
                  <a:srgbClr val="000000"/>
                </a:solidFill>
                <a:latin typeface="Lucida Sans Unicode"/>
                <a:cs typeface="Lucida Sans Unicode"/>
              </a:rPr>
              <a:t>.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Jagadeesh Yarra</dc:creator>
  <cp:keywords>DAFXMPixAJ4,BAFFDnozHec</cp:keywords>
  <dc:title>Small Office &amp;Home office</dc:title>
  <dcterms:created xsi:type="dcterms:W3CDTF">2023-01-10T10:51:10Z</dcterms:created>
  <dcterms:modified xsi:type="dcterms:W3CDTF">2023-01-10T10:51:10Z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2023-01-10T00:00:00Z</vt:filetime>
  </property>
  <property fmtid="{D5CDD505-2E9C-101B-9397-08002B2CF9AE}" pid="3" name="Creator">
    <vt:lpwstr>Canva</vt:lpwstr>
  </property>
  <property fmtid="{D5CDD505-2E9C-101B-9397-08002B2CF9AE}" pid="4" name="LastSaved">
    <vt:filetime>2023-01-10T00:00:00Z</vt:filetime>
  </property>
</Properties>
</file>